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8" r:id="rId3"/>
    <p:sldId id="256" r:id="rId4"/>
    <p:sldId id="257" r:id="rId5"/>
    <p:sldId id="261" r:id="rId6"/>
    <p:sldId id="262" r:id="rId7"/>
    <p:sldId id="259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ain manuscript data" id="{54DAEE88-5328-4814-B372-C2530ADD7B4B}">
          <p14:sldIdLst>
            <p14:sldId id="260"/>
            <p14:sldId id="258"/>
            <p14:sldId id="256"/>
            <p14:sldId id="257"/>
          </p14:sldIdLst>
        </p14:section>
        <p14:section name="ESI data" id="{D162E97A-B9FC-474C-A30D-6A9178961564}">
          <p14:sldIdLst>
            <p14:sldId id="261"/>
            <p14:sldId id="262"/>
            <p14:sldId id="259"/>
            <p14:sldId id="263"/>
            <p14:sldId id="264"/>
            <p14:sldId id="265"/>
            <p14:sldId id="266"/>
            <p14:sldId id="267"/>
            <p14:sldId id="268"/>
            <p14:sldId id="26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AA6E35-A4A5-5738-2C6F-B123A9AA81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3194DA8-99DC-BA23-9B09-BC2698AC23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B13C77C-2FA2-C984-89B3-06C60DEB6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BB9E-3384-4450-B59C-45F96EE77221}" type="datetimeFigureOut">
              <a:rPr lang="es-MX" smtClean="0"/>
              <a:t>16/06/2023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4121E0-E0A1-B37A-E1CB-74E4B28CF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CA4FE3C-4152-C984-597C-B5172853F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A2734-1674-4572-8007-401D63B689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45924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1A63F5-B46C-AAE4-5738-CBCF7A551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C11481F-E0FE-8245-E45F-069D0A2363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ECE656A-72BF-FA17-C97B-E772E349C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BB9E-3384-4450-B59C-45F96EE77221}" type="datetimeFigureOut">
              <a:rPr lang="es-MX" smtClean="0"/>
              <a:t>16/06/2023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EB74DD4-8A89-C2B8-6635-40EA00DD6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17C497F-5200-C9D6-981D-34E41C8A9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A2734-1674-4572-8007-401D63B689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3818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FA125EF-C958-22FA-57D3-6705725877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31DE01F-E018-33DD-1E0F-87A86FC574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DC4A47-9E20-F3B2-6161-9A19D9401F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BB9E-3384-4450-B59C-45F96EE77221}" type="datetimeFigureOut">
              <a:rPr lang="es-MX" smtClean="0"/>
              <a:t>16/06/2023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1E6F049-A9AB-5C19-9587-29C5DF6DC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4C0BE8D-978F-4169-D9B5-06FC8620C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A2734-1674-4572-8007-401D63B689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78862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20F6C9-C3C1-9FAD-A723-DAEB6B3DC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2667B0-0381-1B7B-D17C-8AEA7BB0A9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D6AD28-1450-3B2B-C712-BF265D480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BB9E-3384-4450-B59C-45F96EE77221}" type="datetimeFigureOut">
              <a:rPr lang="es-MX" smtClean="0"/>
              <a:t>16/06/2023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EAC8D55-DB75-7E27-DB2A-1CF7679A9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693E5E2-593A-C351-CDE4-02448ABA8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A2734-1674-4572-8007-401D63B689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50729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0C5181-11F5-4605-FFA8-3E54AF07A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4AB5455-9AC5-453E-0F02-B4F7269873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E8BC127-FE82-7F18-03AC-05EABBDE7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BB9E-3384-4450-B59C-45F96EE77221}" type="datetimeFigureOut">
              <a:rPr lang="es-MX" smtClean="0"/>
              <a:t>16/06/2023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5145AA-8168-E26E-9A9D-AC6167B32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00A6C35-8FC8-3E8D-7D8F-05C3FB8CB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A2734-1674-4572-8007-401D63B689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74795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F2D641-14C8-156E-8276-7B9CDF3EE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5215B30-EB84-5B5F-574B-699E5BA577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84B3B9E-FAF7-9202-2F25-C36F65E412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C4F0418-CE4D-4659-1D3F-80077654A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BB9E-3384-4450-B59C-45F96EE77221}" type="datetimeFigureOut">
              <a:rPr lang="es-MX" smtClean="0"/>
              <a:t>16/06/2023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864E08E-D45C-EEA1-6F22-D141E4BB5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358A881-4932-6F2E-8769-CDE357481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A2734-1674-4572-8007-401D63B689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34718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C0FDDB-5BBE-87DA-A67B-CFEC93826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5FC8127-4E23-7E2C-63BB-3258A3F51C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66D0E08-F3D2-D7D2-7D28-A467C3EA0D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DD26DDE-494D-9D5D-D542-FE3B53E9CB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A669A41-9168-18EF-5C09-583ADE856F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AB8CE54-1C41-7813-3652-DF1B7BDF0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BB9E-3384-4450-B59C-45F96EE77221}" type="datetimeFigureOut">
              <a:rPr lang="es-MX" smtClean="0"/>
              <a:t>16/06/2023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10072F5-E87D-A034-2C2C-3F3C87EE0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455DD617-4549-E39C-3EFE-70BD9BCD5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A2734-1674-4572-8007-401D63B689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12603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09A47B-5F49-8433-CE28-AEB1EB943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D12730E-EAEB-0793-A51B-B9B094AB6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BB9E-3384-4450-B59C-45F96EE77221}" type="datetimeFigureOut">
              <a:rPr lang="es-MX" smtClean="0"/>
              <a:t>16/06/2023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2B6B368-69F5-2F90-A056-956B62B54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D4E4730-2A89-E864-F6C4-D1A521CFB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A2734-1674-4572-8007-401D63B689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47315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7E090F1-B973-1C4C-DF95-266331FF4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BB9E-3384-4450-B59C-45F96EE77221}" type="datetimeFigureOut">
              <a:rPr lang="es-MX" smtClean="0"/>
              <a:t>16/06/2023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1E3F94D-BA20-6B9E-92EB-51F295647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E8B3126-F73A-868F-BE6B-7339EA299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A2734-1674-4572-8007-401D63B689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84655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FB227B-C100-9030-8856-D07C3AF55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1D9DF47-6764-3191-8166-A9BE3A3891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2E76F45-4B5C-4F9A-7F65-7B8BEA4C24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3DF5E1D-8861-28B9-6FE1-923BC1EA4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BB9E-3384-4450-B59C-45F96EE77221}" type="datetimeFigureOut">
              <a:rPr lang="es-MX" smtClean="0"/>
              <a:t>16/06/2023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4AF637F-C9C2-89AD-AC10-E5A4A3E17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2258D0C-7815-3592-1E4B-F272DB0B8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A2734-1674-4572-8007-401D63B689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19623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EED0B9-1875-C846-A4E7-57AD6C66AE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4751B9F-F858-59B9-17F7-1FFF5134B6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044D1B4-4312-B66B-7ADD-3AF475AA07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6159C54-776E-45E6-3536-9108AF6C2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BB9E-3384-4450-B59C-45F96EE77221}" type="datetimeFigureOut">
              <a:rPr lang="es-MX" smtClean="0"/>
              <a:t>16/06/2023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FDA1265-6527-F660-F824-38214988E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87942FE-F461-82F9-FE32-74995CB2B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A2734-1674-4572-8007-401D63B689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96001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F6A76DF-1118-9A78-B231-17FF0C5E8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58EDAB5-078F-C831-B6A1-D2030F3D3C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323AF1A-31FD-FA1D-A09A-8B46BCA1FD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2BB9E-3384-4450-B59C-45F96EE77221}" type="datetimeFigureOut">
              <a:rPr lang="es-MX" smtClean="0"/>
              <a:t>16/06/2023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E588006-755A-75E8-B6DF-3A6ACBE4EB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2B84BAF-DFE1-CB37-A517-7F3B5D1211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A2734-1674-4572-8007-401D63B689B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75324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EAF73E46-2901-CEDE-01BD-6E57A69747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139978"/>
              </p:ext>
            </p:extLst>
          </p:nvPr>
        </p:nvGraphicFramePr>
        <p:xfrm>
          <a:off x="2009775" y="298450"/>
          <a:ext cx="8172450" cy="626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440" imgH="7502760" progId="Origin95.Graph">
                  <p:embed/>
                </p:oleObj>
              </mc:Choice>
              <mc:Fallback>
                <p:oleObj name="Graph" r:id="rId2" imgW="9802440" imgH="7502760" progId="Origin95.Graph">
                  <p:embed/>
                  <p:pic>
                    <p:nvPicPr>
                      <p:cNvPr id="2" name="Objeto 1">
                        <a:extLst>
                          <a:ext uri="{FF2B5EF4-FFF2-40B4-BE49-F238E27FC236}">
                            <a16:creationId xmlns:a16="http://schemas.microsoft.com/office/drawing/2014/main" id="{8F64E402-6D39-1C30-728D-8AA487E200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09775" y="298450"/>
                        <a:ext cx="8172450" cy="626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9461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E16FF29C-C81F-565D-7C06-F2192DE4C3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471" y="0"/>
            <a:ext cx="88750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743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7969E033-493A-B1BB-ADF0-CD22203FA1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9132858"/>
              </p:ext>
            </p:extLst>
          </p:nvPr>
        </p:nvGraphicFramePr>
        <p:xfrm>
          <a:off x="1901825" y="187325"/>
          <a:ext cx="8388350" cy="648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10058040" imgH="7772400" progId="Origin95.Graph">
                  <p:embed/>
                </p:oleObj>
              </mc:Choice>
              <mc:Fallback>
                <p:oleObj name="Graph" r:id="rId2" imgW="10058040" imgH="777240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01825" y="187325"/>
                        <a:ext cx="8388350" cy="648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56896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565F808A-8794-0A09-D6E6-A6136A04C0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317409"/>
              </p:ext>
            </p:extLst>
          </p:nvPr>
        </p:nvGraphicFramePr>
        <p:xfrm>
          <a:off x="2028825" y="377825"/>
          <a:ext cx="8134350" cy="610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753480" imgH="7315200" progId="Origin95.Graph">
                  <p:embed/>
                </p:oleObj>
              </mc:Choice>
              <mc:Fallback>
                <p:oleObj name="Graph" r:id="rId2" imgW="9753480" imgH="731520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28825" y="377825"/>
                        <a:ext cx="8134350" cy="6102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10753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8DA3951F-74B4-5346-9F1E-624DBE98A5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512331"/>
              </p:ext>
            </p:extLst>
          </p:nvPr>
        </p:nvGraphicFramePr>
        <p:xfrm>
          <a:off x="2028825" y="377825"/>
          <a:ext cx="8134350" cy="610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753480" imgH="7315200" progId="Origin95.Graph">
                  <p:embed/>
                </p:oleObj>
              </mc:Choice>
              <mc:Fallback>
                <p:oleObj name="Graph" r:id="rId2" imgW="9753480" imgH="731520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28825" y="377825"/>
                        <a:ext cx="8134350" cy="6102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44953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A2C72801-5343-A7E1-B342-73CAC0AFF2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5654774"/>
              </p:ext>
            </p:extLst>
          </p:nvPr>
        </p:nvGraphicFramePr>
        <p:xfrm>
          <a:off x="2028825" y="377825"/>
          <a:ext cx="8134350" cy="610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753480" imgH="7315200" progId="Origin95.Graph">
                  <p:embed/>
                </p:oleObj>
              </mc:Choice>
              <mc:Fallback>
                <p:oleObj name="Graph" r:id="rId2" imgW="9753480" imgH="731520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28825" y="377825"/>
                        <a:ext cx="8134350" cy="6102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9845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79CAFB5B-1E34-A673-E39F-39FAD48FD3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4017348"/>
              </p:ext>
            </p:extLst>
          </p:nvPr>
        </p:nvGraphicFramePr>
        <p:xfrm>
          <a:off x="2028825" y="377825"/>
          <a:ext cx="8134350" cy="610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753480" imgH="7315200" progId="Origin95.Graph">
                  <p:embed/>
                </p:oleObj>
              </mc:Choice>
              <mc:Fallback>
                <p:oleObj name="Graph" r:id="rId2" imgW="9753480" imgH="731520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28825" y="377825"/>
                        <a:ext cx="8134350" cy="6102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5796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to 4">
            <a:extLst>
              <a:ext uri="{FF2B5EF4-FFF2-40B4-BE49-F238E27FC236}">
                <a16:creationId xmlns:a16="http://schemas.microsoft.com/office/drawing/2014/main" id="{D5D9A75A-BA88-A9A7-4869-8F6E57D296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9763045"/>
              </p:ext>
            </p:extLst>
          </p:nvPr>
        </p:nvGraphicFramePr>
        <p:xfrm>
          <a:off x="2028825" y="377825"/>
          <a:ext cx="8134350" cy="610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753480" imgH="7315200" progId="Origin95.Graph">
                  <p:embed/>
                </p:oleObj>
              </mc:Choice>
              <mc:Fallback>
                <p:oleObj name="Graph" r:id="rId2" imgW="9753480" imgH="731520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28825" y="377825"/>
                        <a:ext cx="8134350" cy="6102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9557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F1215E79-E57C-C582-7C3B-A16D3DBB70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33652"/>
              </p:ext>
            </p:extLst>
          </p:nvPr>
        </p:nvGraphicFramePr>
        <p:xfrm>
          <a:off x="2028825" y="377825"/>
          <a:ext cx="8134350" cy="610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753480" imgH="7315200" progId="Origin95.Graph">
                  <p:embed/>
                </p:oleObj>
              </mc:Choice>
              <mc:Fallback>
                <p:oleObj name="Graph" r:id="rId2" imgW="9753480" imgH="731520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28825" y="377825"/>
                        <a:ext cx="8134350" cy="6102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22414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02E3765C-3BC1-9B61-1AA1-6E676F0C51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4930318"/>
              </p:ext>
            </p:extLst>
          </p:nvPr>
        </p:nvGraphicFramePr>
        <p:xfrm>
          <a:off x="1901825" y="187325"/>
          <a:ext cx="8388350" cy="648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10058040" imgH="7772400" progId="Origin95.Graph">
                  <p:embed/>
                </p:oleObj>
              </mc:Choice>
              <mc:Fallback>
                <p:oleObj name="Graph" r:id="rId2" imgW="10058040" imgH="777240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01825" y="187325"/>
                        <a:ext cx="8388350" cy="648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8415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CC5DBC96-5CDE-D354-04E0-8B0A1D75B4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8079314"/>
              </p:ext>
            </p:extLst>
          </p:nvPr>
        </p:nvGraphicFramePr>
        <p:xfrm>
          <a:off x="2028825" y="314325"/>
          <a:ext cx="8134350" cy="622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752040" imgH="7466040" progId="Origin95.Graph">
                  <p:embed/>
                </p:oleObj>
              </mc:Choice>
              <mc:Fallback>
                <p:oleObj name="Graph" r:id="rId2" imgW="9752040" imgH="746604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28825" y="314325"/>
                        <a:ext cx="8134350" cy="6229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78873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1A783C6C-CEF6-C180-7099-496948C843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3992871"/>
              </p:ext>
            </p:extLst>
          </p:nvPr>
        </p:nvGraphicFramePr>
        <p:xfrm>
          <a:off x="1901825" y="187325"/>
          <a:ext cx="8388350" cy="648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10058040" imgH="7772400" progId="Origin95.Graph">
                  <p:embed/>
                </p:oleObj>
              </mc:Choice>
              <mc:Fallback>
                <p:oleObj name="Graph" r:id="rId2" imgW="10058040" imgH="777240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01825" y="187325"/>
                        <a:ext cx="8388350" cy="648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969894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675E713E-B4E9-BFDE-E94D-9015295826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245354"/>
              </p:ext>
            </p:extLst>
          </p:nvPr>
        </p:nvGraphicFramePr>
        <p:xfrm>
          <a:off x="1901825" y="187325"/>
          <a:ext cx="8388350" cy="648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10058040" imgH="7772400" progId="Origin95.Graph">
                  <p:embed/>
                </p:oleObj>
              </mc:Choice>
              <mc:Fallback>
                <p:oleObj name="Graph" r:id="rId2" imgW="10058040" imgH="777240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01825" y="187325"/>
                        <a:ext cx="8388350" cy="648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75634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>
            <a:extLst>
              <a:ext uri="{FF2B5EF4-FFF2-40B4-BE49-F238E27FC236}">
                <a16:creationId xmlns:a16="http://schemas.microsoft.com/office/drawing/2014/main" id="{86D03A93-2C3A-650B-AA60-A318E05808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6729890"/>
              </p:ext>
            </p:extLst>
          </p:nvPr>
        </p:nvGraphicFramePr>
        <p:xfrm>
          <a:off x="1901825" y="187325"/>
          <a:ext cx="8388350" cy="6483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10058040" imgH="7772400" progId="Origin95.Graph">
                  <p:embed/>
                </p:oleObj>
              </mc:Choice>
              <mc:Fallback>
                <p:oleObj name="Graph" r:id="rId2" imgW="10058040" imgH="777240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901825" y="187325"/>
                        <a:ext cx="8388350" cy="6483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716531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Panorámica</PresentationFormat>
  <Paragraphs>0</Paragraphs>
  <Slides>14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Tema de Office</vt:lpstr>
      <vt:lpstr>Origin Project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VALERIA BELEN LOPEZ CERVANTES</dc:creator>
  <cp:lastModifiedBy>VALERIA BELEN LOPEZ CERVANTES</cp:lastModifiedBy>
  <cp:revision>1</cp:revision>
  <dcterms:created xsi:type="dcterms:W3CDTF">2023-06-16T14:32:26Z</dcterms:created>
  <dcterms:modified xsi:type="dcterms:W3CDTF">2023-06-16T14:56:17Z</dcterms:modified>
</cp:coreProperties>
</file>