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8" r:id="rId4"/>
    <p:sldId id="259" r:id="rId5"/>
    <p:sldId id="260" r:id="rId6"/>
    <p:sldId id="261" r:id="rId7"/>
    <p:sldId id="267" r:id="rId8"/>
    <p:sldId id="269" r:id="rId9"/>
    <p:sldId id="271" r:id="rId10"/>
    <p:sldId id="262" r:id="rId11"/>
    <p:sldId id="263" r:id="rId12"/>
    <p:sldId id="264" r:id="rId13"/>
    <p:sldId id="275" r:id="rId14"/>
    <p:sldId id="265" r:id="rId15"/>
    <p:sldId id="276" r:id="rId16"/>
    <p:sldId id="277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is Ruth Eikhof" userId="S::dorisruth.eikhof@glasgow.ac.uk::30afba3a-207e-4f6d-adf6-7bfd5f274e59" providerId="AD" clId="Web-{FA8436BB-CA07-916B-9FB1-711342DE2098}"/>
    <pc:docChg chg="modSld">
      <pc:chgData name="Doris Ruth Eikhof" userId="S::dorisruth.eikhof@glasgow.ac.uk::30afba3a-207e-4f6d-adf6-7bfd5f274e59" providerId="AD" clId="Web-{FA8436BB-CA07-916B-9FB1-711342DE2098}" dt="2022-12-14T08:51:58.247" v="2" actId="20577"/>
      <pc:docMkLst>
        <pc:docMk/>
      </pc:docMkLst>
      <pc:sldChg chg="modSp">
        <pc:chgData name="Doris Ruth Eikhof" userId="S::dorisruth.eikhof@glasgow.ac.uk::30afba3a-207e-4f6d-adf6-7bfd5f274e59" providerId="AD" clId="Web-{FA8436BB-CA07-916B-9FB1-711342DE2098}" dt="2022-12-14T08:51:58.247" v="2" actId="20577"/>
        <pc:sldMkLst>
          <pc:docMk/>
          <pc:sldMk cId="940881794" sldId="257"/>
        </pc:sldMkLst>
        <pc:spChg chg="mod">
          <ac:chgData name="Doris Ruth Eikhof" userId="S::dorisruth.eikhof@glasgow.ac.uk::30afba3a-207e-4f6d-adf6-7bfd5f274e59" providerId="AD" clId="Web-{FA8436BB-CA07-916B-9FB1-711342DE2098}" dt="2022-12-14T08:51:58.247" v="2" actId="20577"/>
          <ac:spMkLst>
            <pc:docMk/>
            <pc:sldMk cId="940881794" sldId="257"/>
            <ac:spMk id="12" creationId="{F76DD756-4056-A6A5-99BD-6E38ABE09CA0}"/>
          </ac:spMkLst>
        </pc:spChg>
      </pc:sldChg>
    </pc:docChg>
  </pc:docChgLst>
  <pc:docChgLst>
    <pc:chgData name="Kevin Guyan" userId="f1ea77d4-108a-4ee8-bec9-73ca78a27993" providerId="ADAL" clId="{9D67E2EC-13AA-485F-94FF-3B61D4F1EA18}"/>
    <pc:docChg chg="custSel modSld">
      <pc:chgData name="Kevin Guyan" userId="f1ea77d4-108a-4ee8-bec9-73ca78a27993" providerId="ADAL" clId="{9D67E2EC-13AA-485F-94FF-3B61D4F1EA18}" dt="2023-01-11T14:33:49.481" v="607" actId="1076"/>
      <pc:docMkLst>
        <pc:docMk/>
      </pc:docMkLst>
      <pc:sldChg chg="modSp mod">
        <pc:chgData name="Kevin Guyan" userId="f1ea77d4-108a-4ee8-bec9-73ca78a27993" providerId="ADAL" clId="{9D67E2EC-13AA-485F-94FF-3B61D4F1EA18}" dt="2023-01-11T14:21:57.764" v="105" actId="20577"/>
        <pc:sldMkLst>
          <pc:docMk/>
          <pc:sldMk cId="1507706061" sldId="259"/>
        </pc:sldMkLst>
        <pc:spChg chg="mod">
          <ac:chgData name="Kevin Guyan" userId="f1ea77d4-108a-4ee8-bec9-73ca78a27993" providerId="ADAL" clId="{9D67E2EC-13AA-485F-94FF-3B61D4F1EA18}" dt="2023-01-11T14:21:57.764" v="105" actId="20577"/>
          <ac:spMkLst>
            <pc:docMk/>
            <pc:sldMk cId="1507706061" sldId="259"/>
            <ac:spMk id="3" creationId="{27D418D1-DA3D-AB5A-9A49-C8B0CBDCFAD0}"/>
          </ac:spMkLst>
        </pc:spChg>
      </pc:sldChg>
      <pc:sldChg chg="modSp mod">
        <pc:chgData name="Kevin Guyan" userId="f1ea77d4-108a-4ee8-bec9-73ca78a27993" providerId="ADAL" clId="{9D67E2EC-13AA-485F-94FF-3B61D4F1EA18}" dt="2023-01-11T14:23:52.383" v="129" actId="20577"/>
        <pc:sldMkLst>
          <pc:docMk/>
          <pc:sldMk cId="1355473308" sldId="263"/>
        </pc:sldMkLst>
        <pc:spChg chg="mod">
          <ac:chgData name="Kevin Guyan" userId="f1ea77d4-108a-4ee8-bec9-73ca78a27993" providerId="ADAL" clId="{9D67E2EC-13AA-485F-94FF-3B61D4F1EA18}" dt="2023-01-11T14:23:52.383" v="129" actId="20577"/>
          <ac:spMkLst>
            <pc:docMk/>
            <pc:sldMk cId="1355473308" sldId="263"/>
            <ac:spMk id="3" creationId="{D456504F-D431-C37E-12ED-7516FC47A14B}"/>
          </ac:spMkLst>
        </pc:spChg>
      </pc:sldChg>
      <pc:sldChg chg="addSp modSp mod">
        <pc:chgData name="Kevin Guyan" userId="f1ea77d4-108a-4ee8-bec9-73ca78a27993" providerId="ADAL" clId="{9D67E2EC-13AA-485F-94FF-3B61D4F1EA18}" dt="2023-01-11T14:32:40.005" v="587" actId="1076"/>
        <pc:sldMkLst>
          <pc:docMk/>
          <pc:sldMk cId="2964477844" sldId="265"/>
        </pc:sldMkLst>
        <pc:spChg chg="mod">
          <ac:chgData name="Kevin Guyan" userId="f1ea77d4-108a-4ee8-bec9-73ca78a27993" providerId="ADAL" clId="{9D67E2EC-13AA-485F-94FF-3B61D4F1EA18}" dt="2023-01-11T14:32:31.807" v="586" actId="404"/>
          <ac:spMkLst>
            <pc:docMk/>
            <pc:sldMk cId="2964477844" sldId="265"/>
            <ac:spMk id="3" creationId="{0FDB2EE7-7099-EDEE-D0EE-6D3ADB85AF56}"/>
          </ac:spMkLst>
        </pc:spChg>
        <pc:spChg chg="add mod">
          <ac:chgData name="Kevin Guyan" userId="f1ea77d4-108a-4ee8-bec9-73ca78a27993" providerId="ADAL" clId="{9D67E2EC-13AA-485F-94FF-3B61D4F1EA18}" dt="2023-01-11T14:32:40.005" v="587" actId="1076"/>
          <ac:spMkLst>
            <pc:docMk/>
            <pc:sldMk cId="2964477844" sldId="265"/>
            <ac:spMk id="5" creationId="{C02D509D-F7B4-B79C-2261-3F5D71646C2E}"/>
          </ac:spMkLst>
        </pc:spChg>
        <pc:graphicFrameChg chg="mod">
          <ac:chgData name="Kevin Guyan" userId="f1ea77d4-108a-4ee8-bec9-73ca78a27993" providerId="ADAL" clId="{9D67E2EC-13AA-485F-94FF-3B61D4F1EA18}" dt="2023-01-11T14:32:02.409" v="580" actId="1076"/>
          <ac:graphicFrameMkLst>
            <pc:docMk/>
            <pc:sldMk cId="2964477844" sldId="265"/>
            <ac:graphicFrameMk id="2" creationId="{00000000-0008-0000-2000-000002000000}"/>
          </ac:graphicFrameMkLst>
        </pc:graphicFrameChg>
      </pc:sldChg>
      <pc:sldChg chg="addSp modSp mod">
        <pc:chgData name="Kevin Guyan" userId="f1ea77d4-108a-4ee8-bec9-73ca78a27993" providerId="ADAL" clId="{9D67E2EC-13AA-485F-94FF-3B61D4F1EA18}" dt="2023-01-11T14:27:16.982" v="571" actId="20577"/>
        <pc:sldMkLst>
          <pc:docMk/>
          <pc:sldMk cId="2883610819" sldId="266"/>
        </pc:sldMkLst>
        <pc:spChg chg="add mod">
          <ac:chgData name="Kevin Guyan" userId="f1ea77d4-108a-4ee8-bec9-73ca78a27993" providerId="ADAL" clId="{9D67E2EC-13AA-485F-94FF-3B61D4F1EA18}" dt="2023-01-11T14:20:59.827" v="81" actId="13926"/>
          <ac:spMkLst>
            <pc:docMk/>
            <pc:sldMk cId="2883610819" sldId="266"/>
            <ac:spMk id="2" creationId="{921CA66F-3A28-E0CE-9CF2-D8078E82894D}"/>
          </ac:spMkLst>
        </pc:spChg>
        <pc:spChg chg="mod">
          <ac:chgData name="Kevin Guyan" userId="f1ea77d4-108a-4ee8-bec9-73ca78a27993" providerId="ADAL" clId="{9D67E2EC-13AA-485F-94FF-3B61D4F1EA18}" dt="2023-01-11T14:27:16.982" v="571" actId="20577"/>
          <ac:spMkLst>
            <pc:docMk/>
            <pc:sldMk cId="2883610819" sldId="266"/>
            <ac:spMk id="3" creationId="{8D343041-0A92-438A-F037-7D0F8BCF6D64}"/>
          </ac:spMkLst>
        </pc:spChg>
      </pc:sldChg>
      <pc:sldChg chg="delSp modSp mod">
        <pc:chgData name="Kevin Guyan" userId="f1ea77d4-108a-4ee8-bec9-73ca78a27993" providerId="ADAL" clId="{9D67E2EC-13AA-485F-94FF-3B61D4F1EA18}" dt="2023-01-11T14:23:18.109" v="121" actId="403"/>
        <pc:sldMkLst>
          <pc:docMk/>
          <pc:sldMk cId="2009603357" sldId="267"/>
        </pc:sldMkLst>
        <pc:spChg chg="mod">
          <ac:chgData name="Kevin Guyan" userId="f1ea77d4-108a-4ee8-bec9-73ca78a27993" providerId="ADAL" clId="{9D67E2EC-13AA-485F-94FF-3B61D4F1EA18}" dt="2023-01-11T14:23:18.109" v="121" actId="403"/>
          <ac:spMkLst>
            <pc:docMk/>
            <pc:sldMk cId="2009603357" sldId="267"/>
            <ac:spMk id="3" creationId="{F87A2671-27B3-925E-AE70-0B46A0D5E9A1}"/>
          </ac:spMkLst>
        </pc:spChg>
        <pc:picChg chg="del">
          <ac:chgData name="Kevin Guyan" userId="f1ea77d4-108a-4ee8-bec9-73ca78a27993" providerId="ADAL" clId="{9D67E2EC-13AA-485F-94FF-3B61D4F1EA18}" dt="2023-01-11T14:23:10.828" v="119" actId="478"/>
          <ac:picMkLst>
            <pc:docMk/>
            <pc:sldMk cId="2009603357" sldId="267"/>
            <ac:picMk id="17" creationId="{0C3A7B95-9E80-18A4-A93C-9E4B2F035D51}"/>
          </ac:picMkLst>
        </pc:picChg>
      </pc:sldChg>
      <pc:sldChg chg="delSp modSp mod">
        <pc:chgData name="Kevin Guyan" userId="f1ea77d4-108a-4ee8-bec9-73ca78a27993" providerId="ADAL" clId="{9D67E2EC-13AA-485F-94FF-3B61D4F1EA18}" dt="2023-01-11T14:23:24.091" v="122" actId="403"/>
        <pc:sldMkLst>
          <pc:docMk/>
          <pc:sldMk cId="1447230413" sldId="269"/>
        </pc:sldMkLst>
        <pc:spChg chg="mod">
          <ac:chgData name="Kevin Guyan" userId="f1ea77d4-108a-4ee8-bec9-73ca78a27993" providerId="ADAL" clId="{9D67E2EC-13AA-485F-94FF-3B61D4F1EA18}" dt="2023-01-11T14:23:24.091" v="122" actId="403"/>
          <ac:spMkLst>
            <pc:docMk/>
            <pc:sldMk cId="1447230413" sldId="269"/>
            <ac:spMk id="3" creationId="{F87A2671-27B3-925E-AE70-0B46A0D5E9A1}"/>
          </ac:spMkLst>
        </pc:spChg>
        <pc:picChg chg="del">
          <ac:chgData name="Kevin Guyan" userId="f1ea77d4-108a-4ee8-bec9-73ca78a27993" providerId="ADAL" clId="{9D67E2EC-13AA-485F-94FF-3B61D4F1EA18}" dt="2023-01-11T14:23:13.533" v="120" actId="478"/>
          <ac:picMkLst>
            <pc:docMk/>
            <pc:sldMk cId="1447230413" sldId="269"/>
            <ac:picMk id="7" creationId="{BF0ADAC4-BBF6-5023-2781-E3E0B28364E7}"/>
          </ac:picMkLst>
        </pc:picChg>
      </pc:sldChg>
      <pc:sldChg chg="delSp modSp mod">
        <pc:chgData name="Kevin Guyan" userId="f1ea77d4-108a-4ee8-bec9-73ca78a27993" providerId="ADAL" clId="{9D67E2EC-13AA-485F-94FF-3B61D4F1EA18}" dt="2023-01-11T14:23:30.628" v="125" actId="1076"/>
        <pc:sldMkLst>
          <pc:docMk/>
          <pc:sldMk cId="3488257983" sldId="271"/>
        </pc:sldMkLst>
        <pc:spChg chg="mod">
          <ac:chgData name="Kevin Guyan" userId="f1ea77d4-108a-4ee8-bec9-73ca78a27993" providerId="ADAL" clId="{9D67E2EC-13AA-485F-94FF-3B61D4F1EA18}" dt="2023-01-11T14:23:30.628" v="125" actId="1076"/>
          <ac:spMkLst>
            <pc:docMk/>
            <pc:sldMk cId="3488257983" sldId="271"/>
            <ac:spMk id="3" creationId="{F87A2671-27B3-925E-AE70-0B46A0D5E9A1}"/>
          </ac:spMkLst>
        </pc:spChg>
        <pc:picChg chg="del">
          <ac:chgData name="Kevin Guyan" userId="f1ea77d4-108a-4ee8-bec9-73ca78a27993" providerId="ADAL" clId="{9D67E2EC-13AA-485F-94FF-3B61D4F1EA18}" dt="2023-01-11T14:23:07.603" v="118" actId="478"/>
          <ac:picMkLst>
            <pc:docMk/>
            <pc:sldMk cId="3488257983" sldId="271"/>
            <ac:picMk id="7" creationId="{2344F3CA-4DE0-AD7F-EF01-7EFFAB17601D}"/>
          </ac:picMkLst>
        </pc:picChg>
      </pc:sldChg>
      <pc:sldChg chg="modSp mod">
        <pc:chgData name="Kevin Guyan" userId="f1ea77d4-108a-4ee8-bec9-73ca78a27993" providerId="ADAL" clId="{9D67E2EC-13AA-485F-94FF-3B61D4F1EA18}" dt="2023-01-11T14:19:39.329" v="0" actId="113"/>
        <pc:sldMkLst>
          <pc:docMk/>
          <pc:sldMk cId="1539353311" sldId="273"/>
        </pc:sldMkLst>
        <pc:spChg chg="mod">
          <ac:chgData name="Kevin Guyan" userId="f1ea77d4-108a-4ee8-bec9-73ca78a27993" providerId="ADAL" clId="{9D67E2EC-13AA-485F-94FF-3B61D4F1EA18}" dt="2023-01-11T14:19:39.329" v="0" actId="113"/>
          <ac:spMkLst>
            <pc:docMk/>
            <pc:sldMk cId="1539353311" sldId="273"/>
            <ac:spMk id="12" creationId="{F76DD756-4056-A6A5-99BD-6E38ABE09CA0}"/>
          </ac:spMkLst>
        </pc:spChg>
      </pc:sldChg>
      <pc:sldChg chg="modSp mod">
        <pc:chgData name="Kevin Guyan" userId="f1ea77d4-108a-4ee8-bec9-73ca78a27993" providerId="ADAL" clId="{9D67E2EC-13AA-485F-94FF-3B61D4F1EA18}" dt="2023-01-11T14:26:49.109" v="567" actId="13926"/>
        <pc:sldMkLst>
          <pc:docMk/>
          <pc:sldMk cId="2429101122" sldId="275"/>
        </pc:sldMkLst>
        <pc:spChg chg="mod">
          <ac:chgData name="Kevin Guyan" userId="f1ea77d4-108a-4ee8-bec9-73ca78a27993" providerId="ADAL" clId="{9D67E2EC-13AA-485F-94FF-3B61D4F1EA18}" dt="2023-01-11T14:26:49.109" v="567" actId="13926"/>
          <ac:spMkLst>
            <pc:docMk/>
            <pc:sldMk cId="2429101122" sldId="275"/>
            <ac:spMk id="6" creationId="{404FCFF2-F0E6-52BD-CA7F-6CA0B2B1E19E}"/>
          </ac:spMkLst>
        </pc:spChg>
      </pc:sldChg>
      <pc:sldChg chg="addSp modSp mod">
        <pc:chgData name="Kevin Guyan" userId="f1ea77d4-108a-4ee8-bec9-73ca78a27993" providerId="ADAL" clId="{9D67E2EC-13AA-485F-94FF-3B61D4F1EA18}" dt="2023-01-11T14:33:49.481" v="607" actId="1076"/>
        <pc:sldMkLst>
          <pc:docMk/>
          <pc:sldMk cId="3940209411" sldId="276"/>
        </pc:sldMkLst>
        <pc:spChg chg="add mod">
          <ac:chgData name="Kevin Guyan" userId="f1ea77d4-108a-4ee8-bec9-73ca78a27993" providerId="ADAL" clId="{9D67E2EC-13AA-485F-94FF-3B61D4F1EA18}" dt="2023-01-11T14:33:44.178" v="605" actId="1076"/>
          <ac:spMkLst>
            <pc:docMk/>
            <pc:sldMk cId="3940209411" sldId="276"/>
            <ac:spMk id="3" creationId="{815BA439-A3C9-A61F-91DE-B69299603971}"/>
          </ac:spMkLst>
        </pc:spChg>
        <pc:spChg chg="mod">
          <ac:chgData name="Kevin Guyan" userId="f1ea77d4-108a-4ee8-bec9-73ca78a27993" providerId="ADAL" clId="{9D67E2EC-13AA-485F-94FF-3B61D4F1EA18}" dt="2023-01-11T14:33:49.481" v="607" actId="1076"/>
          <ac:spMkLst>
            <pc:docMk/>
            <pc:sldMk cId="3940209411" sldId="276"/>
            <ac:spMk id="4" creationId="{7054C775-5887-91D3-060E-016435C55D25}"/>
          </ac:spMkLst>
        </pc:spChg>
        <pc:graphicFrameChg chg="mod">
          <ac:chgData name="Kevin Guyan" userId="f1ea77d4-108a-4ee8-bec9-73ca78a27993" providerId="ADAL" clId="{9D67E2EC-13AA-485F-94FF-3B61D4F1EA18}" dt="2023-01-11T14:33:46.689" v="606" actId="14100"/>
          <ac:graphicFrameMkLst>
            <pc:docMk/>
            <pc:sldMk cId="3940209411" sldId="276"/>
            <ac:graphicFrameMk id="2" creationId="{00000000-0008-0000-1F00-000002000000}"/>
          </ac:graphicFrameMkLst>
        </pc:graphicFrameChg>
      </pc:sldChg>
      <pc:sldChg chg="addSp modSp mod">
        <pc:chgData name="Kevin Guyan" userId="f1ea77d4-108a-4ee8-bec9-73ca78a27993" providerId="ADAL" clId="{9D67E2EC-13AA-485F-94FF-3B61D4F1EA18}" dt="2023-01-11T14:33:19.699" v="597" actId="1076"/>
        <pc:sldMkLst>
          <pc:docMk/>
          <pc:sldMk cId="826398705" sldId="277"/>
        </pc:sldMkLst>
        <pc:spChg chg="add mod">
          <ac:chgData name="Kevin Guyan" userId="f1ea77d4-108a-4ee8-bec9-73ca78a27993" providerId="ADAL" clId="{9D67E2EC-13AA-485F-94FF-3B61D4F1EA18}" dt="2023-01-11T14:33:04.143" v="592" actId="1076"/>
          <ac:spMkLst>
            <pc:docMk/>
            <pc:sldMk cId="826398705" sldId="277"/>
            <ac:spMk id="2" creationId="{BECF2090-EE1A-B2B0-7788-BC40B97DF7CC}"/>
          </ac:spMkLst>
        </pc:spChg>
        <pc:spChg chg="mod">
          <ac:chgData name="Kevin Guyan" userId="f1ea77d4-108a-4ee8-bec9-73ca78a27993" providerId="ADAL" clId="{9D67E2EC-13AA-485F-94FF-3B61D4F1EA18}" dt="2023-01-11T14:33:19.699" v="597" actId="1076"/>
          <ac:spMkLst>
            <pc:docMk/>
            <pc:sldMk cId="826398705" sldId="277"/>
            <ac:spMk id="4" creationId="{650AB6C6-7E4D-7BB8-1EA5-F32E16A6C91A}"/>
          </ac:spMkLst>
        </pc:spChg>
        <pc:graphicFrameChg chg="mod">
          <ac:chgData name="Kevin Guyan" userId="f1ea77d4-108a-4ee8-bec9-73ca78a27993" providerId="ADAL" clId="{9D67E2EC-13AA-485F-94FF-3B61D4F1EA18}" dt="2023-01-11T14:33:00.129" v="591" actId="14100"/>
          <ac:graphicFrameMkLst>
            <pc:docMk/>
            <pc:sldMk cId="826398705" sldId="277"/>
            <ac:graphicFrameMk id="3" creationId="{00000000-0008-0000-1F00-000002000000}"/>
          </ac:graphicFrameMkLst>
        </pc:graphicFrameChg>
      </pc:sldChg>
    </pc:docChg>
  </pc:docChgLst>
  <pc:docChgLst>
    <pc:chgData name="Kevin Guyan" userId="f1ea77d4-108a-4ee8-bec9-73ca78a27993" providerId="ADAL" clId="{1BA081F8-7C5B-4559-BC9B-7BAC59DAC77C}"/>
    <pc:docChg chg="undo custSel delSld modSld">
      <pc:chgData name="Kevin Guyan" userId="f1ea77d4-108a-4ee8-bec9-73ca78a27993" providerId="ADAL" clId="{1BA081F8-7C5B-4559-BC9B-7BAC59DAC77C}" dt="2024-02-28T13:16:12.109" v="13" actId="20577"/>
      <pc:docMkLst>
        <pc:docMk/>
      </pc:docMkLst>
      <pc:sldChg chg="del">
        <pc:chgData name="Kevin Guyan" userId="f1ea77d4-108a-4ee8-bec9-73ca78a27993" providerId="ADAL" clId="{1BA081F8-7C5B-4559-BC9B-7BAC59DAC77C}" dt="2024-02-14T13:50:17.748" v="0" actId="2696"/>
        <pc:sldMkLst>
          <pc:docMk/>
          <pc:sldMk cId="940881794" sldId="257"/>
        </pc:sldMkLst>
      </pc:sldChg>
      <pc:sldChg chg="modSp mod">
        <pc:chgData name="Kevin Guyan" userId="f1ea77d4-108a-4ee8-bec9-73ca78a27993" providerId="ADAL" clId="{1BA081F8-7C5B-4559-BC9B-7BAC59DAC77C}" dt="2024-02-28T13:15:55.748" v="9" actId="20577"/>
        <pc:sldMkLst>
          <pc:docMk/>
          <pc:sldMk cId="2460311977" sldId="258"/>
        </pc:sldMkLst>
        <pc:spChg chg="mod">
          <ac:chgData name="Kevin Guyan" userId="f1ea77d4-108a-4ee8-bec9-73ca78a27993" providerId="ADAL" clId="{1BA081F8-7C5B-4559-BC9B-7BAC59DAC77C}" dt="2024-02-28T13:15:55.748" v="9" actId="20577"/>
          <ac:spMkLst>
            <pc:docMk/>
            <pc:sldMk cId="2460311977" sldId="258"/>
            <ac:spMk id="5" creationId="{47F6B35D-63B6-EACB-6A6C-0616F1BB2E87}"/>
          </ac:spMkLst>
        </pc:spChg>
      </pc:sldChg>
      <pc:sldChg chg="modSp mod">
        <pc:chgData name="Kevin Guyan" userId="f1ea77d4-108a-4ee8-bec9-73ca78a27993" providerId="ADAL" clId="{1BA081F8-7C5B-4559-BC9B-7BAC59DAC77C}" dt="2024-02-28T13:16:12.109" v="13" actId="20577"/>
        <pc:sldMkLst>
          <pc:docMk/>
          <pc:sldMk cId="1507706061" sldId="259"/>
        </pc:sldMkLst>
        <pc:spChg chg="mod">
          <ac:chgData name="Kevin Guyan" userId="f1ea77d4-108a-4ee8-bec9-73ca78a27993" providerId="ADAL" clId="{1BA081F8-7C5B-4559-BC9B-7BAC59DAC77C}" dt="2024-02-28T13:16:12.109" v="13" actId="20577"/>
          <ac:spMkLst>
            <pc:docMk/>
            <pc:sldMk cId="1507706061" sldId="259"/>
            <ac:spMk id="3" creationId="{27D418D1-DA3D-AB5A-9A49-C8B0CBDCFAD0}"/>
          </ac:spMkLst>
        </pc:spChg>
      </pc:sldChg>
      <pc:sldChg chg="delSp mod">
        <pc:chgData name="Kevin Guyan" userId="f1ea77d4-108a-4ee8-bec9-73ca78a27993" providerId="ADAL" clId="{1BA081F8-7C5B-4559-BC9B-7BAC59DAC77C}" dt="2024-02-14T13:51:30.461" v="7" actId="478"/>
        <pc:sldMkLst>
          <pc:docMk/>
          <pc:sldMk cId="2883610819" sldId="266"/>
        </pc:sldMkLst>
        <pc:spChg chg="del">
          <ac:chgData name="Kevin Guyan" userId="f1ea77d4-108a-4ee8-bec9-73ca78a27993" providerId="ADAL" clId="{1BA081F8-7C5B-4559-BC9B-7BAC59DAC77C}" dt="2024-02-14T13:51:30.461" v="7" actId="478"/>
          <ac:spMkLst>
            <pc:docMk/>
            <pc:sldMk cId="2883610819" sldId="266"/>
            <ac:spMk id="2" creationId="{921CA66F-3A28-E0CE-9CF2-D8078E82894D}"/>
          </ac:spMkLst>
        </pc:spChg>
      </pc:sldChg>
      <pc:sldChg chg="modSp mod">
        <pc:chgData name="Kevin Guyan" userId="f1ea77d4-108a-4ee8-bec9-73ca78a27993" providerId="ADAL" clId="{1BA081F8-7C5B-4559-BC9B-7BAC59DAC77C}" dt="2024-02-14T13:51:13.670" v="6" actId="13926"/>
        <pc:sldMkLst>
          <pc:docMk/>
          <pc:sldMk cId="2429101122" sldId="275"/>
        </pc:sldMkLst>
        <pc:spChg chg="mod">
          <ac:chgData name="Kevin Guyan" userId="f1ea77d4-108a-4ee8-bec9-73ca78a27993" providerId="ADAL" clId="{1BA081F8-7C5B-4559-BC9B-7BAC59DAC77C}" dt="2024-02-14T13:51:13.670" v="6" actId="13926"/>
          <ac:spMkLst>
            <pc:docMk/>
            <pc:sldMk cId="2429101122" sldId="275"/>
            <ac:spMk id="6" creationId="{404FCFF2-F0E6-52BD-CA7F-6CA0B2B1E19E}"/>
          </ac:spMkLst>
        </pc:spChg>
      </pc:sldChg>
    </pc:docChg>
  </pc:docChgLst>
  <pc:docChgLst>
    <pc:chgData name="Kevin Guyan" userId="f1ea77d4-108a-4ee8-bec9-73ca78a27993" providerId="ADAL" clId="{FC5BCF66-D23F-43FF-BD9A-0F815F71080E}"/>
    <pc:docChg chg="undo custSel addSld delSld modSld sldOrd">
      <pc:chgData name="Kevin Guyan" userId="f1ea77d4-108a-4ee8-bec9-73ca78a27993" providerId="ADAL" clId="{FC5BCF66-D23F-43FF-BD9A-0F815F71080E}" dt="2022-12-15T07:12:48.223" v="1992" actId="14100"/>
      <pc:docMkLst>
        <pc:docMk/>
      </pc:docMkLst>
      <pc:sldChg chg="addSp delSp modSp new mod setBg setClrOvrMap">
        <pc:chgData name="Kevin Guyan" userId="f1ea77d4-108a-4ee8-bec9-73ca78a27993" providerId="ADAL" clId="{FC5BCF66-D23F-43FF-BD9A-0F815F71080E}" dt="2022-12-14T14:00:06.877" v="1803" actId="2711"/>
        <pc:sldMkLst>
          <pc:docMk/>
          <pc:sldMk cId="2503905958" sldId="256"/>
        </pc:sldMkLst>
        <pc:spChg chg="mod">
          <ac:chgData name="Kevin Guyan" userId="f1ea77d4-108a-4ee8-bec9-73ca78a27993" providerId="ADAL" clId="{FC5BCF66-D23F-43FF-BD9A-0F815F71080E}" dt="2022-12-09T16:15:59.363" v="61" actId="27636"/>
          <ac:spMkLst>
            <pc:docMk/>
            <pc:sldMk cId="2503905958" sldId="256"/>
            <ac:spMk id="2" creationId="{27959D0C-EDD1-68E8-9ED0-D4BEB2D55E23}"/>
          </ac:spMkLst>
        </pc:spChg>
        <pc:spChg chg="add del mod">
          <ac:chgData name="Kevin Guyan" userId="f1ea77d4-108a-4ee8-bec9-73ca78a27993" providerId="ADAL" clId="{FC5BCF66-D23F-43FF-BD9A-0F815F71080E}" dt="2022-12-14T14:00:06.877" v="1803" actId="2711"/>
          <ac:spMkLst>
            <pc:docMk/>
            <pc:sldMk cId="2503905958" sldId="256"/>
            <ac:spMk id="3" creationId="{0D899245-A926-B398-A1D0-C2A8F6DF98BB}"/>
          </ac:spMkLst>
        </pc:spChg>
        <pc:spChg chg="add del mod">
          <ac:chgData name="Kevin Guyan" userId="f1ea77d4-108a-4ee8-bec9-73ca78a27993" providerId="ADAL" clId="{FC5BCF66-D23F-43FF-BD9A-0F815F71080E}" dt="2022-12-09T16:15:31.500" v="8" actId="26606"/>
          <ac:spMkLst>
            <pc:docMk/>
            <pc:sldMk cId="2503905958" sldId="256"/>
            <ac:spMk id="4" creationId="{6CCE53D8-61CD-5D3A-EC05-F471EB312D5E}"/>
          </ac:spMkLst>
        </pc:spChg>
        <pc:spChg chg="add del mod">
          <ac:chgData name="Kevin Guyan" userId="f1ea77d4-108a-4ee8-bec9-73ca78a27993" providerId="ADAL" clId="{FC5BCF66-D23F-43FF-BD9A-0F815F71080E}" dt="2022-12-09T16:15:31.500" v="8" actId="26606"/>
          <ac:spMkLst>
            <pc:docMk/>
            <pc:sldMk cId="2503905958" sldId="256"/>
            <ac:spMk id="6" creationId="{76FCDDD5-B732-DFBB-1F4C-4FD77328AFFA}"/>
          </ac:spMkLst>
        </pc:spChg>
        <pc:spChg chg="add del mod">
          <ac:chgData name="Kevin Guyan" userId="f1ea77d4-108a-4ee8-bec9-73ca78a27993" providerId="ADAL" clId="{FC5BCF66-D23F-43FF-BD9A-0F815F71080E}" dt="2022-12-09T16:15:31.500" v="8" actId="26606"/>
          <ac:spMkLst>
            <pc:docMk/>
            <pc:sldMk cId="2503905958" sldId="256"/>
            <ac:spMk id="7" creationId="{BCA9241F-23E8-E672-D16F-72B666EFB296}"/>
          </ac:spMkLst>
        </pc:spChg>
        <pc:spChg chg="add del">
          <ac:chgData name="Kevin Guyan" userId="f1ea77d4-108a-4ee8-bec9-73ca78a27993" providerId="ADAL" clId="{FC5BCF66-D23F-43FF-BD9A-0F815F71080E}" dt="2022-12-09T16:15:21.626" v="3" actId="26606"/>
          <ac:spMkLst>
            <pc:docMk/>
            <pc:sldMk cId="2503905958" sldId="256"/>
            <ac:spMk id="12" creationId="{87CC2527-562A-4F69-B487-4371E5B243E7}"/>
          </ac:spMkLst>
        </pc:spChg>
        <pc:spChg chg="add del">
          <ac:chgData name="Kevin Guyan" userId="f1ea77d4-108a-4ee8-bec9-73ca78a27993" providerId="ADAL" clId="{FC5BCF66-D23F-43FF-BD9A-0F815F71080E}" dt="2022-12-09T16:15:25.385" v="5" actId="26606"/>
          <ac:spMkLst>
            <pc:docMk/>
            <pc:sldMk cId="2503905958" sldId="256"/>
            <ac:spMk id="16" creationId="{4D4677D2-D5AC-4CF9-9EED-2B89D0A1C212}"/>
          </ac:spMkLst>
        </pc:spChg>
        <pc:spChg chg="add del">
          <ac:chgData name="Kevin Guyan" userId="f1ea77d4-108a-4ee8-bec9-73ca78a27993" providerId="ADAL" clId="{FC5BCF66-D23F-43FF-BD9A-0F815F71080E}" dt="2022-12-09T16:15:25.385" v="5" actId="26606"/>
          <ac:spMkLst>
            <pc:docMk/>
            <pc:sldMk cId="2503905958" sldId="256"/>
            <ac:spMk id="17" creationId="{C6D54F7E-825A-4BBA-815F-35CCA8B97786}"/>
          </ac:spMkLst>
        </pc:spChg>
        <pc:spChg chg="add del">
          <ac:chgData name="Kevin Guyan" userId="f1ea77d4-108a-4ee8-bec9-73ca78a27993" providerId="ADAL" clId="{FC5BCF66-D23F-43FF-BD9A-0F815F71080E}" dt="2022-12-09T16:15:31.490" v="7" actId="26606"/>
          <ac:spMkLst>
            <pc:docMk/>
            <pc:sldMk cId="2503905958" sldId="256"/>
            <ac:spMk id="18" creationId="{08C9B587-E65E-4B52-B37C-ABEBB6E87928}"/>
          </ac:spMkLst>
        </pc:spChg>
        <pc:spChg chg="add del">
          <ac:chgData name="Kevin Guyan" userId="f1ea77d4-108a-4ee8-bec9-73ca78a27993" providerId="ADAL" clId="{FC5BCF66-D23F-43FF-BD9A-0F815F71080E}" dt="2022-12-09T16:15:31.490" v="7" actId="26606"/>
          <ac:spMkLst>
            <pc:docMk/>
            <pc:sldMk cId="2503905958" sldId="256"/>
            <ac:spMk id="19" creationId="{0671A8AE-40A1-4631-A6B8-581AFF065482}"/>
          </ac:spMkLst>
        </pc:spChg>
        <pc:spChg chg="add del">
          <ac:chgData name="Kevin Guyan" userId="f1ea77d4-108a-4ee8-bec9-73ca78a27993" providerId="ADAL" clId="{FC5BCF66-D23F-43FF-BD9A-0F815F71080E}" dt="2022-12-09T16:15:31.490" v="7" actId="26606"/>
          <ac:spMkLst>
            <pc:docMk/>
            <pc:sldMk cId="2503905958" sldId="256"/>
            <ac:spMk id="20" creationId="{AB58EF07-17C2-48CF-ABB0-EEF1F17CB8F0}"/>
          </ac:spMkLst>
        </pc:spChg>
        <pc:spChg chg="add del">
          <ac:chgData name="Kevin Guyan" userId="f1ea77d4-108a-4ee8-bec9-73ca78a27993" providerId="ADAL" clId="{FC5BCF66-D23F-43FF-BD9A-0F815F71080E}" dt="2022-12-09T16:15:31.490" v="7" actId="26606"/>
          <ac:spMkLst>
            <pc:docMk/>
            <pc:sldMk cId="2503905958" sldId="256"/>
            <ac:spMk id="21" creationId="{AF2F604E-43BE-4DC3-B983-E071523364F8}"/>
          </ac:spMkLst>
        </pc:spChg>
        <pc:spChg chg="add">
          <ac:chgData name="Kevin Guyan" userId="f1ea77d4-108a-4ee8-bec9-73ca78a27993" providerId="ADAL" clId="{FC5BCF66-D23F-43FF-BD9A-0F815F71080E}" dt="2022-12-09T16:15:31.500" v="8" actId="26606"/>
          <ac:spMkLst>
            <pc:docMk/>
            <pc:sldMk cId="2503905958" sldId="256"/>
            <ac:spMk id="23" creationId="{87CC2527-562A-4F69-B487-4371E5B243E7}"/>
          </ac:spMkLst>
        </pc:spChg>
        <pc:picChg chg="add mod ord">
          <ac:chgData name="Kevin Guyan" userId="f1ea77d4-108a-4ee8-bec9-73ca78a27993" providerId="ADAL" clId="{FC5BCF66-D23F-43FF-BD9A-0F815F71080E}" dt="2022-12-09T16:15:36.776" v="10" actId="962"/>
          <ac:picMkLst>
            <pc:docMk/>
            <pc:sldMk cId="2503905958" sldId="256"/>
            <ac:picMk id="5" creationId="{C067F338-2BE9-4737-FA41-A3FB2550B352}"/>
          </ac:picMkLst>
        </pc:picChg>
        <pc:cxnChg chg="add del">
          <ac:chgData name="Kevin Guyan" userId="f1ea77d4-108a-4ee8-bec9-73ca78a27993" providerId="ADAL" clId="{FC5BCF66-D23F-43FF-BD9A-0F815F71080E}" dt="2022-12-09T16:15:21.626" v="3" actId="26606"/>
          <ac:cxnSpMkLst>
            <pc:docMk/>
            <pc:sldMk cId="2503905958" sldId="256"/>
            <ac:cxnSpMk id="14" creationId="{BCDAEC91-5BCE-4B55-9CC0-43EF94CB734B}"/>
          </ac:cxnSpMkLst>
        </pc:cxnChg>
        <pc:cxnChg chg="add">
          <ac:chgData name="Kevin Guyan" userId="f1ea77d4-108a-4ee8-bec9-73ca78a27993" providerId="ADAL" clId="{FC5BCF66-D23F-43FF-BD9A-0F815F71080E}" dt="2022-12-09T16:15:31.500" v="8" actId="26606"/>
          <ac:cxnSpMkLst>
            <pc:docMk/>
            <pc:sldMk cId="2503905958" sldId="256"/>
            <ac:cxnSpMk id="24" creationId="{BCDAEC91-5BCE-4B55-9CC0-43EF94CB734B}"/>
          </ac:cxnSpMkLst>
        </pc:cxnChg>
      </pc:sldChg>
      <pc:sldChg chg="addSp delSp modSp new mod ord">
        <pc:chgData name="Kevin Guyan" userId="f1ea77d4-108a-4ee8-bec9-73ca78a27993" providerId="ADAL" clId="{FC5BCF66-D23F-43FF-BD9A-0F815F71080E}" dt="2022-12-12T15:39:22.983" v="1634" actId="20577"/>
        <pc:sldMkLst>
          <pc:docMk/>
          <pc:sldMk cId="940881794" sldId="257"/>
        </pc:sldMkLst>
        <pc:spChg chg="del">
          <ac:chgData name="Kevin Guyan" userId="f1ea77d4-108a-4ee8-bec9-73ca78a27993" providerId="ADAL" clId="{FC5BCF66-D23F-43FF-BD9A-0F815F71080E}" dt="2022-12-09T16:16:41.724" v="65" actId="478"/>
          <ac:spMkLst>
            <pc:docMk/>
            <pc:sldMk cId="940881794" sldId="257"/>
            <ac:spMk id="2" creationId="{A2556815-EBE0-664B-B9F3-6BDBCF4B9BE9}"/>
          </ac:spMkLst>
        </pc:spChg>
        <pc:spChg chg="del">
          <ac:chgData name="Kevin Guyan" userId="f1ea77d4-108a-4ee8-bec9-73ca78a27993" providerId="ADAL" clId="{FC5BCF66-D23F-43FF-BD9A-0F815F71080E}" dt="2022-12-09T16:16:41.724" v="65" actId="478"/>
          <ac:spMkLst>
            <pc:docMk/>
            <pc:sldMk cId="940881794" sldId="257"/>
            <ac:spMk id="3" creationId="{3FA5D362-7E3B-4DF8-ECF4-C908B8861D8A}"/>
          </ac:spMkLst>
        </pc:spChg>
        <pc:spChg chg="add del">
          <ac:chgData name="Kevin Guyan" userId="f1ea77d4-108a-4ee8-bec9-73ca78a27993" providerId="ADAL" clId="{FC5BCF66-D23F-43FF-BD9A-0F815F71080E}" dt="2022-12-09T16:16:39.852" v="64" actId="22"/>
          <ac:spMkLst>
            <pc:docMk/>
            <pc:sldMk cId="940881794" sldId="257"/>
            <ac:spMk id="5" creationId="{E353891D-8964-86BC-EA07-364923328981}"/>
          </ac:spMkLst>
        </pc:spChg>
        <pc:spChg chg="add del">
          <ac:chgData name="Kevin Guyan" userId="f1ea77d4-108a-4ee8-bec9-73ca78a27993" providerId="ADAL" clId="{FC5BCF66-D23F-43FF-BD9A-0F815F71080E}" dt="2022-12-09T16:16:44.835" v="67" actId="22"/>
          <ac:spMkLst>
            <pc:docMk/>
            <pc:sldMk cId="940881794" sldId="257"/>
            <ac:spMk id="7" creationId="{343DB862-ECC3-8820-12AB-A5798A7C5325}"/>
          </ac:spMkLst>
        </pc:spChg>
        <pc:spChg chg="add del mod">
          <ac:chgData name="Kevin Guyan" userId="f1ea77d4-108a-4ee8-bec9-73ca78a27993" providerId="ADAL" clId="{FC5BCF66-D23F-43FF-BD9A-0F815F71080E}" dt="2022-12-12T13:44:52.521" v="656" actId="478"/>
          <ac:spMkLst>
            <pc:docMk/>
            <pc:sldMk cId="940881794" sldId="257"/>
            <ac:spMk id="9" creationId="{1B1409A3-3537-B5E0-3C1D-AEA24B54B031}"/>
          </ac:spMkLst>
        </pc:spChg>
        <pc:spChg chg="add mod">
          <ac:chgData name="Kevin Guyan" userId="f1ea77d4-108a-4ee8-bec9-73ca78a27993" providerId="ADAL" clId="{FC5BCF66-D23F-43FF-BD9A-0F815F71080E}" dt="2022-12-12T14:10:59.141" v="1032" actId="403"/>
          <ac:spMkLst>
            <pc:docMk/>
            <pc:sldMk cId="940881794" sldId="257"/>
            <ac:spMk id="11" creationId="{F53C17D2-CF46-C076-2968-331E41423F5D}"/>
          </ac:spMkLst>
        </pc:spChg>
        <pc:spChg chg="add mod">
          <ac:chgData name="Kevin Guyan" userId="f1ea77d4-108a-4ee8-bec9-73ca78a27993" providerId="ADAL" clId="{FC5BCF66-D23F-43FF-BD9A-0F815F71080E}" dt="2022-12-12T15:39:22.983" v="1634" actId="20577"/>
          <ac:spMkLst>
            <pc:docMk/>
            <pc:sldMk cId="940881794" sldId="257"/>
            <ac:spMk id="12" creationId="{F76DD756-4056-A6A5-99BD-6E38ABE09CA0}"/>
          </ac:spMkLst>
        </pc:spChg>
        <pc:spChg chg="add del mod">
          <ac:chgData name="Kevin Guyan" userId="f1ea77d4-108a-4ee8-bec9-73ca78a27993" providerId="ADAL" clId="{FC5BCF66-D23F-43FF-BD9A-0F815F71080E}" dt="2022-12-12T13:47:00.914" v="965" actId="478"/>
          <ac:spMkLst>
            <pc:docMk/>
            <pc:sldMk cId="940881794" sldId="257"/>
            <ac:spMk id="13" creationId="{1A608847-9CAA-0C00-47AA-20B718FBA361}"/>
          </ac:spMkLst>
        </pc:spChg>
        <pc:picChg chg="add mod">
          <ac:chgData name="Kevin Guyan" userId="f1ea77d4-108a-4ee8-bec9-73ca78a27993" providerId="ADAL" clId="{FC5BCF66-D23F-43FF-BD9A-0F815F71080E}" dt="2022-12-12T13:49:06.482" v="1022" actId="1076"/>
          <ac:picMkLst>
            <pc:docMk/>
            <pc:sldMk cId="940881794" sldId="257"/>
            <ac:picMk id="3" creationId="{B6022142-1598-505C-DB7C-E737ABC15CFD}"/>
          </ac:picMkLst>
        </pc:picChg>
        <pc:cxnChg chg="add mod">
          <ac:chgData name="Kevin Guyan" userId="f1ea77d4-108a-4ee8-bec9-73ca78a27993" providerId="ADAL" clId="{FC5BCF66-D23F-43FF-BD9A-0F815F71080E}" dt="2022-12-12T13:48:15.045" v="982" actId="14100"/>
          <ac:cxnSpMkLst>
            <pc:docMk/>
            <pc:sldMk cId="940881794" sldId="257"/>
            <ac:cxnSpMk id="5" creationId="{9F13AD64-1EA1-F19F-FA80-4110DB1F2DD4}"/>
          </ac:cxnSpMkLst>
        </pc:cxnChg>
      </pc:sldChg>
      <pc:sldChg chg="addSp delSp modSp add mod">
        <pc:chgData name="Kevin Guyan" userId="f1ea77d4-108a-4ee8-bec9-73ca78a27993" providerId="ADAL" clId="{FC5BCF66-D23F-43FF-BD9A-0F815F71080E}" dt="2022-12-12T14:11:06.411" v="1036" actId="403"/>
        <pc:sldMkLst>
          <pc:docMk/>
          <pc:sldMk cId="2460311977" sldId="258"/>
        </pc:sldMkLst>
        <pc:spChg chg="add del">
          <ac:chgData name="Kevin Guyan" userId="f1ea77d4-108a-4ee8-bec9-73ca78a27993" providerId="ADAL" clId="{FC5BCF66-D23F-43FF-BD9A-0F815F71080E}" dt="2022-12-09T16:17:12.673" v="72" actId="22"/>
          <ac:spMkLst>
            <pc:docMk/>
            <pc:sldMk cId="2460311977" sldId="258"/>
            <ac:spMk id="3" creationId="{50F5C099-97A6-E7A6-2B2F-EA250B3E9F96}"/>
          </ac:spMkLst>
        </pc:spChg>
        <pc:spChg chg="add mod">
          <ac:chgData name="Kevin Guyan" userId="f1ea77d4-108a-4ee8-bec9-73ca78a27993" providerId="ADAL" clId="{FC5BCF66-D23F-43FF-BD9A-0F815F71080E}" dt="2022-12-12T14:02:14.596" v="1024" actId="13926"/>
          <ac:spMkLst>
            <pc:docMk/>
            <pc:sldMk cId="2460311977" sldId="258"/>
            <ac:spMk id="5" creationId="{47F6B35D-63B6-EACB-6A6C-0616F1BB2E87}"/>
          </ac:spMkLst>
        </pc:spChg>
        <pc:spChg chg="add mod">
          <ac:chgData name="Kevin Guyan" userId="f1ea77d4-108a-4ee8-bec9-73ca78a27993" providerId="ADAL" clId="{FC5BCF66-D23F-43FF-BD9A-0F815F71080E}" dt="2022-12-12T14:11:06.411" v="1036" actId="403"/>
          <ac:spMkLst>
            <pc:docMk/>
            <pc:sldMk cId="2460311977" sldId="258"/>
            <ac:spMk id="7" creationId="{825DBEFD-83ED-FE68-E1BE-F171BB7C0EE2}"/>
          </ac:spMkLst>
        </pc:spChg>
        <pc:spChg chg="del">
          <ac:chgData name="Kevin Guyan" userId="f1ea77d4-108a-4ee8-bec9-73ca78a27993" providerId="ADAL" clId="{FC5BCF66-D23F-43FF-BD9A-0F815F71080E}" dt="2022-12-09T16:17:10.911" v="70" actId="478"/>
          <ac:spMkLst>
            <pc:docMk/>
            <pc:sldMk cId="2460311977" sldId="258"/>
            <ac:spMk id="9" creationId="{1B1409A3-3537-B5E0-3C1D-AEA24B54B031}"/>
          </ac:spMkLst>
        </pc:spChg>
      </pc:sldChg>
      <pc:sldChg chg="addSp delSp modSp add mod">
        <pc:chgData name="Kevin Guyan" userId="f1ea77d4-108a-4ee8-bec9-73ca78a27993" providerId="ADAL" clId="{FC5BCF66-D23F-43FF-BD9A-0F815F71080E}" dt="2022-12-12T14:11:12.238" v="1037" actId="403"/>
        <pc:sldMkLst>
          <pc:docMk/>
          <pc:sldMk cId="1507706061" sldId="259"/>
        </pc:sldMkLst>
        <pc:spChg chg="add mod">
          <ac:chgData name="Kevin Guyan" userId="f1ea77d4-108a-4ee8-bec9-73ca78a27993" providerId="ADAL" clId="{FC5BCF66-D23F-43FF-BD9A-0F815F71080E}" dt="2022-12-12T14:02:19.457" v="1025" actId="13926"/>
          <ac:spMkLst>
            <pc:docMk/>
            <pc:sldMk cId="1507706061" sldId="259"/>
            <ac:spMk id="3" creationId="{27D418D1-DA3D-AB5A-9A49-C8B0CBDCFAD0}"/>
          </ac:spMkLst>
        </pc:spChg>
        <pc:spChg chg="del">
          <ac:chgData name="Kevin Guyan" userId="f1ea77d4-108a-4ee8-bec9-73ca78a27993" providerId="ADAL" clId="{FC5BCF66-D23F-43FF-BD9A-0F815F71080E}" dt="2022-12-09T16:17:27.840" v="75" actId="478"/>
          <ac:spMkLst>
            <pc:docMk/>
            <pc:sldMk cId="1507706061" sldId="259"/>
            <ac:spMk id="5" creationId="{47F6B35D-63B6-EACB-6A6C-0616F1BB2E87}"/>
          </ac:spMkLst>
        </pc:spChg>
        <pc:spChg chg="add mod">
          <ac:chgData name="Kevin Guyan" userId="f1ea77d4-108a-4ee8-bec9-73ca78a27993" providerId="ADAL" clId="{FC5BCF66-D23F-43FF-BD9A-0F815F71080E}" dt="2022-12-12T14:11:12.238" v="1037" actId="403"/>
          <ac:spMkLst>
            <pc:docMk/>
            <pc:sldMk cId="1507706061" sldId="259"/>
            <ac:spMk id="6" creationId="{19F0BE5B-0298-F277-9369-2DEB409E1A75}"/>
          </ac:spMkLst>
        </pc:spChg>
      </pc:sldChg>
      <pc:sldChg chg="addSp delSp modSp add mod">
        <pc:chgData name="Kevin Guyan" userId="f1ea77d4-108a-4ee8-bec9-73ca78a27993" providerId="ADAL" clId="{FC5BCF66-D23F-43FF-BD9A-0F815F71080E}" dt="2022-12-12T14:11:16.803" v="1038" actId="403"/>
        <pc:sldMkLst>
          <pc:docMk/>
          <pc:sldMk cId="3689762067" sldId="260"/>
        </pc:sldMkLst>
        <pc:spChg chg="del">
          <ac:chgData name="Kevin Guyan" userId="f1ea77d4-108a-4ee8-bec9-73ca78a27993" providerId="ADAL" clId="{FC5BCF66-D23F-43FF-BD9A-0F815F71080E}" dt="2022-12-09T16:17:51.672" v="79" actId="478"/>
          <ac:spMkLst>
            <pc:docMk/>
            <pc:sldMk cId="3689762067" sldId="260"/>
            <ac:spMk id="3" creationId="{27D418D1-DA3D-AB5A-9A49-C8B0CBDCFAD0}"/>
          </ac:spMkLst>
        </pc:spChg>
        <pc:spChg chg="add del">
          <ac:chgData name="Kevin Guyan" userId="f1ea77d4-108a-4ee8-bec9-73ca78a27993" providerId="ADAL" clId="{FC5BCF66-D23F-43FF-BD9A-0F815F71080E}" dt="2022-12-09T16:17:53.395" v="81" actId="22"/>
          <ac:spMkLst>
            <pc:docMk/>
            <pc:sldMk cId="3689762067" sldId="260"/>
            <ac:spMk id="4" creationId="{F7D98AFA-1751-5542-24A7-81013EFB2B29}"/>
          </ac:spMkLst>
        </pc:spChg>
        <pc:spChg chg="add mod">
          <ac:chgData name="Kevin Guyan" userId="f1ea77d4-108a-4ee8-bec9-73ca78a27993" providerId="ADAL" clId="{FC5BCF66-D23F-43FF-BD9A-0F815F71080E}" dt="2022-12-12T14:02:25.788" v="1026" actId="13926"/>
          <ac:spMkLst>
            <pc:docMk/>
            <pc:sldMk cId="3689762067" sldId="260"/>
            <ac:spMk id="6" creationId="{179C55DF-C9E7-356C-2C46-FEC566A86C38}"/>
          </ac:spMkLst>
        </pc:spChg>
        <pc:spChg chg="add mod">
          <ac:chgData name="Kevin Guyan" userId="f1ea77d4-108a-4ee8-bec9-73ca78a27993" providerId="ADAL" clId="{FC5BCF66-D23F-43FF-BD9A-0F815F71080E}" dt="2022-12-12T14:11:16.803" v="1038" actId="403"/>
          <ac:spMkLst>
            <pc:docMk/>
            <pc:sldMk cId="3689762067" sldId="260"/>
            <ac:spMk id="8" creationId="{5F29C891-0DA8-2A1A-CE5E-E82509684BDA}"/>
          </ac:spMkLst>
        </pc:spChg>
      </pc:sldChg>
      <pc:sldChg chg="addSp delSp modSp add mod">
        <pc:chgData name="Kevin Guyan" userId="f1ea77d4-108a-4ee8-bec9-73ca78a27993" providerId="ADAL" clId="{FC5BCF66-D23F-43FF-BD9A-0F815F71080E}" dt="2022-12-14T14:04:29.414" v="1984" actId="20577"/>
        <pc:sldMkLst>
          <pc:docMk/>
          <pc:sldMk cId="2650345308" sldId="261"/>
        </pc:sldMkLst>
        <pc:spChg chg="add mod">
          <ac:chgData name="Kevin Guyan" userId="f1ea77d4-108a-4ee8-bec9-73ca78a27993" providerId="ADAL" clId="{FC5BCF66-D23F-43FF-BD9A-0F815F71080E}" dt="2022-12-14T14:04:29.414" v="1984" actId="20577"/>
          <ac:spMkLst>
            <pc:docMk/>
            <pc:sldMk cId="2650345308" sldId="261"/>
            <ac:spMk id="2" creationId="{7DA99EA7-B8BE-9EC8-E8FA-300051AFF4F5}"/>
          </ac:spMkLst>
        </pc:spChg>
        <pc:spChg chg="del">
          <ac:chgData name="Kevin Guyan" userId="f1ea77d4-108a-4ee8-bec9-73ca78a27993" providerId="ADAL" clId="{FC5BCF66-D23F-43FF-BD9A-0F815F71080E}" dt="2022-12-09T16:18:10.740" v="83" actId="478"/>
          <ac:spMkLst>
            <pc:docMk/>
            <pc:sldMk cId="2650345308" sldId="261"/>
            <ac:spMk id="3" creationId="{27D418D1-DA3D-AB5A-9A49-C8B0CBDCFAD0}"/>
          </ac:spMkLst>
        </pc:spChg>
        <pc:spChg chg="add del">
          <ac:chgData name="Kevin Guyan" userId="f1ea77d4-108a-4ee8-bec9-73ca78a27993" providerId="ADAL" clId="{FC5BCF66-D23F-43FF-BD9A-0F815F71080E}" dt="2022-12-09T16:18:11.997" v="85" actId="22"/>
          <ac:spMkLst>
            <pc:docMk/>
            <pc:sldMk cId="2650345308" sldId="261"/>
            <ac:spMk id="4" creationId="{1D0F23C2-8406-5B32-6E95-C674823F45D4}"/>
          </ac:spMkLst>
        </pc:spChg>
        <pc:spChg chg="add mod">
          <ac:chgData name="Kevin Guyan" userId="f1ea77d4-108a-4ee8-bec9-73ca78a27993" providerId="ADAL" clId="{FC5BCF66-D23F-43FF-BD9A-0F815F71080E}" dt="2022-12-12T13:35:14.018" v="578" actId="20577"/>
          <ac:spMkLst>
            <pc:docMk/>
            <pc:sldMk cId="2650345308" sldId="261"/>
            <ac:spMk id="6" creationId="{7DD34C77-CF2B-BE2D-6A66-A9C3397300A7}"/>
          </ac:spMkLst>
        </pc:spChg>
        <pc:spChg chg="add mod">
          <ac:chgData name="Kevin Guyan" userId="f1ea77d4-108a-4ee8-bec9-73ca78a27993" providerId="ADAL" clId="{FC5BCF66-D23F-43FF-BD9A-0F815F71080E}" dt="2022-12-14T14:04:19.737" v="1970" actId="1076"/>
          <ac:spMkLst>
            <pc:docMk/>
            <pc:sldMk cId="2650345308" sldId="261"/>
            <ac:spMk id="8" creationId="{ED259E0F-5D4F-ED95-8F9C-8FDF69111546}"/>
          </ac:spMkLst>
        </pc:spChg>
      </pc:sldChg>
      <pc:sldChg chg="addSp delSp modSp add mod">
        <pc:chgData name="Kevin Guyan" userId="f1ea77d4-108a-4ee8-bec9-73ca78a27993" providerId="ADAL" clId="{FC5BCF66-D23F-43FF-BD9A-0F815F71080E}" dt="2022-12-14T14:00:51.071" v="1820" actId="1076"/>
        <pc:sldMkLst>
          <pc:docMk/>
          <pc:sldMk cId="1184450226" sldId="262"/>
        </pc:sldMkLst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2" creationId="{DE1BEADD-994F-10F6-1D82-BD343FA82E9F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3" creationId="{680088F8-D668-1B47-44B9-36D5928D9D41}"/>
          </ac:spMkLst>
        </pc:spChg>
        <pc:spChg chg="add del">
          <ac:chgData name="Kevin Guyan" userId="f1ea77d4-108a-4ee8-bec9-73ca78a27993" providerId="ADAL" clId="{FC5BCF66-D23F-43FF-BD9A-0F815F71080E}" dt="2022-12-09T16:18:34.134" v="90" actId="22"/>
          <ac:spMkLst>
            <pc:docMk/>
            <pc:sldMk cId="1184450226" sldId="262"/>
            <ac:spMk id="3" creationId="{A79A1856-406F-E295-F86E-7B99D5379F11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4" creationId="{E16939B8-E71F-F35D-C589-959C2E108AE5}"/>
          </ac:spMkLst>
        </pc:spChg>
        <pc:spChg chg="add mod">
          <ac:chgData name="Kevin Guyan" userId="f1ea77d4-108a-4ee8-bec9-73ca78a27993" providerId="ADAL" clId="{FC5BCF66-D23F-43FF-BD9A-0F815F71080E}" dt="2022-12-14T14:00:51.071" v="1820" actId="1076"/>
          <ac:spMkLst>
            <pc:docMk/>
            <pc:sldMk cId="1184450226" sldId="262"/>
            <ac:spMk id="5" creationId="{B611C035-E78F-BD33-C32C-5676D8CF87AA}"/>
          </ac:spMkLst>
        </pc:spChg>
        <pc:spChg chg="del">
          <ac:chgData name="Kevin Guyan" userId="f1ea77d4-108a-4ee8-bec9-73ca78a27993" providerId="ADAL" clId="{FC5BCF66-D23F-43FF-BD9A-0F815F71080E}" dt="2022-12-09T16:18:32.626" v="88" actId="478"/>
          <ac:spMkLst>
            <pc:docMk/>
            <pc:sldMk cId="1184450226" sldId="262"/>
            <ac:spMk id="6" creationId="{7DD34C77-CF2B-BE2D-6A66-A9C3397300A7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6" creationId="{93A08B56-33C0-16A8-6A09-729EF02EB258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7" creationId="{108B9723-CCE3-32F8-C8C6-88C74C74C47B}"/>
          </ac:spMkLst>
        </pc:spChg>
        <pc:spChg chg="add mod">
          <ac:chgData name="Kevin Guyan" userId="f1ea77d4-108a-4ee8-bec9-73ca78a27993" providerId="ADAL" clId="{FC5BCF66-D23F-43FF-BD9A-0F815F71080E}" dt="2022-12-12T14:12:51.383" v="1100" actId="403"/>
          <ac:spMkLst>
            <pc:docMk/>
            <pc:sldMk cId="1184450226" sldId="262"/>
            <ac:spMk id="8" creationId="{B59DF7C0-0CF8-5C8C-E9C2-E0C45B298219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9" creationId="{F8B57533-D256-D727-C01D-8C3C8B3CA1C7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10" creationId="{24294DAF-1424-267B-14B9-C835BE590AF5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11" creationId="{2D8CBD32-073B-01EA-3347-9E9E7185F8C0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12" creationId="{3FEF7F7C-84FA-F2B1-A1C9-39B8A3150931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13" creationId="{DF021199-B729-C998-7182-F6B46ACE68E4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14" creationId="{542822AF-B7E9-73C1-00C8-0D9A2EA7A587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15" creationId="{1A67C328-BCB1-BE24-3773-B600CD5F8EE2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16" creationId="{BBE626E8-A064-946F-194B-54B403E02F70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17" creationId="{751F7CD5-930B-0174-6A34-2C7FB72DDD25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18" creationId="{BE9F7C36-AFCE-31D2-36F4-E5B432790BBE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19" creationId="{2C99D9B8-CEC2-87C7-9ECC-BED7F787537A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20" creationId="{416D83E7-D419-531F-8406-7C56EF8347AC}"/>
          </ac:spMkLst>
        </pc:spChg>
        <pc:spChg chg="add mod">
          <ac:chgData name="Kevin Guyan" userId="f1ea77d4-108a-4ee8-bec9-73ca78a27993" providerId="ADAL" clId="{FC5BCF66-D23F-43FF-BD9A-0F815F71080E}" dt="2022-12-14T13:52:00.351" v="1720" actId="1076"/>
          <ac:spMkLst>
            <pc:docMk/>
            <pc:sldMk cId="1184450226" sldId="262"/>
            <ac:spMk id="21" creationId="{F0D90AFC-2A07-9E19-5B0E-3AFAB82ED9A1}"/>
          </ac:spMkLst>
        </pc:spChg>
        <pc:spChg chg="add del mod">
          <ac:chgData name="Kevin Guyan" userId="f1ea77d4-108a-4ee8-bec9-73ca78a27993" providerId="ADAL" clId="{FC5BCF66-D23F-43FF-BD9A-0F815F71080E}" dt="2022-12-12T14:49:28.311" v="1415" actId="478"/>
          <ac:spMkLst>
            <pc:docMk/>
            <pc:sldMk cId="1184450226" sldId="262"/>
            <ac:spMk id="22" creationId="{C1C8BABB-886F-9690-7BF3-BAFBC801E0D5}"/>
          </ac:spMkLst>
        </pc:spChg>
        <pc:spChg chg="add mod">
          <ac:chgData name="Kevin Guyan" userId="f1ea77d4-108a-4ee8-bec9-73ca78a27993" providerId="ADAL" clId="{FC5BCF66-D23F-43FF-BD9A-0F815F71080E}" dt="2022-12-14T13:52:03.191" v="1721" actId="1076"/>
          <ac:spMkLst>
            <pc:docMk/>
            <pc:sldMk cId="1184450226" sldId="262"/>
            <ac:spMk id="22" creationId="{D6FC5039-C07B-F416-6BEC-F1B783AE7C13}"/>
          </ac:spMkLst>
        </pc:spChg>
        <pc:spChg chg="add del mod">
          <ac:chgData name="Kevin Guyan" userId="f1ea77d4-108a-4ee8-bec9-73ca78a27993" providerId="ADAL" clId="{FC5BCF66-D23F-43FF-BD9A-0F815F71080E}" dt="2022-12-12T14:49:27.524" v="1414" actId="478"/>
          <ac:spMkLst>
            <pc:docMk/>
            <pc:sldMk cId="1184450226" sldId="262"/>
            <ac:spMk id="23" creationId="{86FC58D7-EBBF-1C17-96FC-C7DBD31B01AF}"/>
          </ac:spMkLst>
        </pc:spChg>
        <pc:spChg chg="add del mod">
          <ac:chgData name="Kevin Guyan" userId="f1ea77d4-108a-4ee8-bec9-73ca78a27993" providerId="ADAL" clId="{FC5BCF66-D23F-43FF-BD9A-0F815F71080E}" dt="2022-12-12T14:49:28.737" v="1416" actId="478"/>
          <ac:spMkLst>
            <pc:docMk/>
            <pc:sldMk cId="1184450226" sldId="262"/>
            <ac:spMk id="24" creationId="{C3518BAD-1C66-CFBE-8992-7971C7A103A5}"/>
          </ac:spMkLst>
        </pc:spChg>
        <pc:spChg chg="add del mod">
          <ac:chgData name="Kevin Guyan" userId="f1ea77d4-108a-4ee8-bec9-73ca78a27993" providerId="ADAL" clId="{FC5BCF66-D23F-43FF-BD9A-0F815F71080E}" dt="2022-12-12T14:49:05.777" v="1408" actId="478"/>
          <ac:spMkLst>
            <pc:docMk/>
            <pc:sldMk cId="1184450226" sldId="262"/>
            <ac:spMk id="25" creationId="{13854E9F-FCF4-3AD2-B256-DB112BD57DCE}"/>
          </ac:spMkLst>
        </pc:spChg>
        <pc:spChg chg="add del mod">
          <ac:chgData name="Kevin Guyan" userId="f1ea77d4-108a-4ee8-bec9-73ca78a27993" providerId="ADAL" clId="{FC5BCF66-D23F-43FF-BD9A-0F815F71080E}" dt="2022-12-12T14:49:07.402" v="1409" actId="478"/>
          <ac:spMkLst>
            <pc:docMk/>
            <pc:sldMk cId="1184450226" sldId="262"/>
            <ac:spMk id="26" creationId="{6AF72ADD-317B-7A7E-5BFC-4E58182D1738}"/>
          </ac:spMkLst>
        </pc:spChg>
      </pc:sldChg>
      <pc:sldChg chg="addSp delSp modSp add mod">
        <pc:chgData name="Kevin Guyan" userId="f1ea77d4-108a-4ee8-bec9-73ca78a27993" providerId="ADAL" clId="{FC5BCF66-D23F-43FF-BD9A-0F815F71080E}" dt="2022-12-14T14:01:04.795" v="1834" actId="20577"/>
        <pc:sldMkLst>
          <pc:docMk/>
          <pc:sldMk cId="1355473308" sldId="263"/>
        </pc:sldMkLst>
        <pc:spChg chg="add mod">
          <ac:chgData name="Kevin Guyan" userId="f1ea77d4-108a-4ee8-bec9-73ca78a27993" providerId="ADAL" clId="{FC5BCF66-D23F-43FF-BD9A-0F815F71080E}" dt="2022-12-14T14:01:04.795" v="1834" actId="20577"/>
          <ac:spMkLst>
            <pc:docMk/>
            <pc:sldMk cId="1355473308" sldId="263"/>
            <ac:spMk id="2" creationId="{2A43E4DD-DCF7-3ECC-9556-7A2601020A99}"/>
          </ac:spMkLst>
        </pc:spChg>
        <pc:spChg chg="add mod">
          <ac:chgData name="Kevin Guyan" userId="f1ea77d4-108a-4ee8-bec9-73ca78a27993" providerId="ADAL" clId="{FC5BCF66-D23F-43FF-BD9A-0F815F71080E}" dt="2022-12-14T13:59:32.443" v="1783" actId="1076"/>
          <ac:spMkLst>
            <pc:docMk/>
            <pc:sldMk cId="1355473308" sldId="263"/>
            <ac:spMk id="3" creationId="{D456504F-D431-C37E-12ED-7516FC47A14B}"/>
          </ac:spMkLst>
        </pc:spChg>
        <pc:spChg chg="del">
          <ac:chgData name="Kevin Guyan" userId="f1ea77d4-108a-4ee8-bec9-73ca78a27993" providerId="ADAL" clId="{FC5BCF66-D23F-43FF-BD9A-0F815F71080E}" dt="2022-12-09T16:18:52.104" v="93" actId="478"/>
          <ac:spMkLst>
            <pc:docMk/>
            <pc:sldMk cId="1355473308" sldId="263"/>
            <ac:spMk id="5" creationId="{B611C035-E78F-BD33-C32C-5676D8CF87AA}"/>
          </ac:spMkLst>
        </pc:spChg>
        <pc:spChg chg="add mod">
          <ac:chgData name="Kevin Guyan" userId="f1ea77d4-108a-4ee8-bec9-73ca78a27993" providerId="ADAL" clId="{FC5BCF66-D23F-43FF-BD9A-0F815F71080E}" dt="2022-12-12T14:12:54.896" v="1101" actId="403"/>
          <ac:spMkLst>
            <pc:docMk/>
            <pc:sldMk cId="1355473308" sldId="263"/>
            <ac:spMk id="6" creationId="{C6A8E18E-A258-5308-45CB-2D0524674706}"/>
          </ac:spMkLst>
        </pc:spChg>
      </pc:sldChg>
      <pc:sldChg chg="addSp delSp modSp add mod">
        <pc:chgData name="Kevin Guyan" userId="f1ea77d4-108a-4ee8-bec9-73ca78a27993" providerId="ADAL" clId="{FC5BCF66-D23F-43FF-BD9A-0F815F71080E}" dt="2022-12-12T14:13:07.561" v="1104" actId="403"/>
        <pc:sldMkLst>
          <pc:docMk/>
          <pc:sldMk cId="683297078" sldId="264"/>
        </pc:sldMkLst>
        <pc:spChg chg="del">
          <ac:chgData name="Kevin Guyan" userId="f1ea77d4-108a-4ee8-bec9-73ca78a27993" providerId="ADAL" clId="{FC5BCF66-D23F-43FF-BD9A-0F815F71080E}" dt="2022-12-09T16:19:10.043" v="97" actId="478"/>
          <ac:spMkLst>
            <pc:docMk/>
            <pc:sldMk cId="683297078" sldId="264"/>
            <ac:spMk id="3" creationId="{D456504F-D431-C37E-12ED-7516FC47A14B}"/>
          </ac:spMkLst>
        </pc:spChg>
        <pc:spChg chg="add mod">
          <ac:chgData name="Kevin Guyan" userId="f1ea77d4-108a-4ee8-bec9-73ca78a27993" providerId="ADAL" clId="{FC5BCF66-D23F-43FF-BD9A-0F815F71080E}" dt="2022-12-12T13:37:20.431" v="609" actId="20577"/>
          <ac:spMkLst>
            <pc:docMk/>
            <pc:sldMk cId="683297078" sldId="264"/>
            <ac:spMk id="4" creationId="{F3FB8BF8-C073-3656-9554-D655459A969A}"/>
          </ac:spMkLst>
        </pc:spChg>
        <pc:spChg chg="add mod">
          <ac:chgData name="Kevin Guyan" userId="f1ea77d4-108a-4ee8-bec9-73ca78a27993" providerId="ADAL" clId="{FC5BCF66-D23F-43FF-BD9A-0F815F71080E}" dt="2022-12-12T14:13:07.561" v="1104" actId="403"/>
          <ac:spMkLst>
            <pc:docMk/>
            <pc:sldMk cId="683297078" sldId="264"/>
            <ac:spMk id="6" creationId="{207669AB-4BBB-6BF7-0A7B-1E48F936758A}"/>
          </ac:spMkLst>
        </pc:spChg>
      </pc:sldChg>
      <pc:sldChg chg="addSp delSp modSp add mod">
        <pc:chgData name="Kevin Guyan" userId="f1ea77d4-108a-4ee8-bec9-73ca78a27993" providerId="ADAL" clId="{FC5BCF66-D23F-43FF-BD9A-0F815F71080E}" dt="2022-12-15T07:12:48.223" v="1992" actId="14100"/>
        <pc:sldMkLst>
          <pc:docMk/>
          <pc:sldMk cId="2964477844" sldId="265"/>
        </pc:sldMkLst>
        <pc:spChg chg="add mod">
          <ac:chgData name="Kevin Guyan" userId="f1ea77d4-108a-4ee8-bec9-73ca78a27993" providerId="ADAL" clId="{FC5BCF66-D23F-43FF-BD9A-0F815F71080E}" dt="2022-12-14T14:03:10.808" v="1966" actId="404"/>
          <ac:spMkLst>
            <pc:docMk/>
            <pc:sldMk cId="2964477844" sldId="265"/>
            <ac:spMk id="3" creationId="{0FDB2EE7-7099-EDEE-D0EE-6D3ADB85AF56}"/>
          </ac:spMkLst>
        </pc:spChg>
        <pc:spChg chg="add del">
          <ac:chgData name="Kevin Guyan" userId="f1ea77d4-108a-4ee8-bec9-73ca78a27993" providerId="ADAL" clId="{FC5BCF66-D23F-43FF-BD9A-0F815F71080E}" dt="2022-12-09T16:19:34.244" v="102" actId="22"/>
          <ac:spMkLst>
            <pc:docMk/>
            <pc:sldMk cId="2964477844" sldId="265"/>
            <ac:spMk id="3" creationId="{D1905DBE-9D24-9607-6155-D1B3E6B9EB69}"/>
          </ac:spMkLst>
        </pc:spChg>
        <pc:spChg chg="del">
          <ac:chgData name="Kevin Guyan" userId="f1ea77d4-108a-4ee8-bec9-73ca78a27993" providerId="ADAL" clId="{FC5BCF66-D23F-43FF-BD9A-0F815F71080E}" dt="2022-12-09T16:19:32.625" v="100" actId="478"/>
          <ac:spMkLst>
            <pc:docMk/>
            <pc:sldMk cId="2964477844" sldId="265"/>
            <ac:spMk id="4" creationId="{F3FB8BF8-C073-3656-9554-D655459A969A}"/>
          </ac:spMkLst>
        </pc:spChg>
        <pc:spChg chg="add del mod">
          <ac:chgData name="Kevin Guyan" userId="f1ea77d4-108a-4ee8-bec9-73ca78a27993" providerId="ADAL" clId="{FC5BCF66-D23F-43FF-BD9A-0F815F71080E}" dt="2022-12-14T13:57:31.567" v="1731" actId="478"/>
          <ac:spMkLst>
            <pc:docMk/>
            <pc:sldMk cId="2964477844" sldId="265"/>
            <ac:spMk id="6" creationId="{404FCFF2-F0E6-52BD-CA7F-6CA0B2B1E19E}"/>
          </ac:spMkLst>
        </pc:spChg>
        <pc:spChg chg="add mod">
          <ac:chgData name="Kevin Guyan" userId="f1ea77d4-108a-4ee8-bec9-73ca78a27993" providerId="ADAL" clId="{FC5BCF66-D23F-43FF-BD9A-0F815F71080E}" dt="2022-12-12T15:29:45.545" v="1541" actId="20577"/>
          <ac:spMkLst>
            <pc:docMk/>
            <pc:sldMk cId="2964477844" sldId="265"/>
            <ac:spMk id="8" creationId="{D1F671B0-336C-2DEA-BA5D-5B7E73C8F277}"/>
          </ac:spMkLst>
        </pc:spChg>
        <pc:graphicFrameChg chg="add mod">
          <ac:chgData name="Kevin Guyan" userId="f1ea77d4-108a-4ee8-bec9-73ca78a27993" providerId="ADAL" clId="{FC5BCF66-D23F-43FF-BD9A-0F815F71080E}" dt="2022-12-15T07:12:48.223" v="1992" actId="14100"/>
          <ac:graphicFrameMkLst>
            <pc:docMk/>
            <pc:sldMk cId="2964477844" sldId="265"/>
            <ac:graphicFrameMk id="2" creationId="{00000000-0008-0000-2000-000002000000}"/>
          </ac:graphicFrameMkLst>
        </pc:graphicFrameChg>
      </pc:sldChg>
      <pc:sldChg chg="addSp delSp modSp add mod">
        <pc:chgData name="Kevin Guyan" userId="f1ea77d4-108a-4ee8-bec9-73ca78a27993" providerId="ADAL" clId="{FC5BCF66-D23F-43FF-BD9A-0F815F71080E}" dt="2022-12-12T14:13:00.664" v="1103" actId="403"/>
        <pc:sldMkLst>
          <pc:docMk/>
          <pc:sldMk cId="2883610819" sldId="266"/>
        </pc:sldMkLst>
        <pc:spChg chg="add mod">
          <ac:chgData name="Kevin Guyan" userId="f1ea77d4-108a-4ee8-bec9-73ca78a27993" providerId="ADAL" clId="{FC5BCF66-D23F-43FF-BD9A-0F815F71080E}" dt="2022-12-12T14:03:07.527" v="1031" actId="13926"/>
          <ac:spMkLst>
            <pc:docMk/>
            <pc:sldMk cId="2883610819" sldId="266"/>
            <ac:spMk id="3" creationId="{8D343041-0A92-438A-F037-7D0F8BCF6D64}"/>
          </ac:spMkLst>
        </pc:spChg>
        <pc:spChg chg="add mod">
          <ac:chgData name="Kevin Guyan" userId="f1ea77d4-108a-4ee8-bec9-73ca78a27993" providerId="ADAL" clId="{FC5BCF66-D23F-43FF-BD9A-0F815F71080E}" dt="2022-12-12T14:13:00.664" v="1103" actId="403"/>
          <ac:spMkLst>
            <pc:docMk/>
            <pc:sldMk cId="2883610819" sldId="266"/>
            <ac:spMk id="5" creationId="{D238B4E3-6E5C-CF20-2F97-A45AF96DA6E6}"/>
          </ac:spMkLst>
        </pc:spChg>
        <pc:spChg chg="del">
          <ac:chgData name="Kevin Guyan" userId="f1ea77d4-108a-4ee8-bec9-73ca78a27993" providerId="ADAL" clId="{FC5BCF66-D23F-43FF-BD9A-0F815F71080E}" dt="2022-12-09T16:19:51.158" v="105" actId="478"/>
          <ac:spMkLst>
            <pc:docMk/>
            <pc:sldMk cId="2883610819" sldId="266"/>
            <ac:spMk id="6" creationId="{404FCFF2-F0E6-52BD-CA7F-6CA0B2B1E19E}"/>
          </ac:spMkLst>
        </pc:spChg>
        <pc:spChg chg="add mod">
          <ac:chgData name="Kevin Guyan" userId="f1ea77d4-108a-4ee8-bec9-73ca78a27993" providerId="ADAL" clId="{FC5BCF66-D23F-43FF-BD9A-0F815F71080E}" dt="2022-12-12T13:37:46.569" v="625" actId="20577"/>
          <ac:spMkLst>
            <pc:docMk/>
            <pc:sldMk cId="2883610819" sldId="266"/>
            <ac:spMk id="8" creationId="{EA4ABBC4-809E-FC1F-353C-8A33BB027740}"/>
          </ac:spMkLst>
        </pc:spChg>
      </pc:sldChg>
      <pc:sldChg chg="addSp delSp modSp add mod">
        <pc:chgData name="Kevin Guyan" userId="f1ea77d4-108a-4ee8-bec9-73ca78a27993" providerId="ADAL" clId="{FC5BCF66-D23F-43FF-BD9A-0F815F71080E}" dt="2022-12-12T15:34:35.044" v="1615" actId="1076"/>
        <pc:sldMkLst>
          <pc:docMk/>
          <pc:sldMk cId="2009603357" sldId="267"/>
        </pc:sldMkLst>
        <pc:spChg chg="add">
          <ac:chgData name="Kevin Guyan" userId="f1ea77d4-108a-4ee8-bec9-73ca78a27993" providerId="ADAL" clId="{FC5BCF66-D23F-43FF-BD9A-0F815F71080E}" dt="2022-12-12T13:31:07.702" v="464" actId="11529"/>
          <ac:spMkLst>
            <pc:docMk/>
            <pc:sldMk cId="2009603357" sldId="267"/>
            <ac:spMk id="2" creationId="{105B992C-FFA4-F03C-094F-1C4115EFDDBF}"/>
          </ac:spMkLst>
        </pc:spChg>
        <pc:spChg chg="add mod">
          <ac:chgData name="Kevin Guyan" userId="f1ea77d4-108a-4ee8-bec9-73ca78a27993" providerId="ADAL" clId="{FC5BCF66-D23F-43FF-BD9A-0F815F71080E}" dt="2022-12-12T15:34:35.044" v="1615" actId="1076"/>
          <ac:spMkLst>
            <pc:docMk/>
            <pc:sldMk cId="2009603357" sldId="267"/>
            <ac:spMk id="3" creationId="{F87A2671-27B3-925E-AE70-0B46A0D5E9A1}"/>
          </ac:spMkLst>
        </pc:spChg>
        <pc:spChg chg="add mod">
          <ac:chgData name="Kevin Guyan" userId="f1ea77d4-108a-4ee8-bec9-73ca78a27993" providerId="ADAL" clId="{FC5BCF66-D23F-43FF-BD9A-0F815F71080E}" dt="2022-12-12T13:33:16.796" v="545" actId="1076"/>
          <ac:spMkLst>
            <pc:docMk/>
            <pc:sldMk cId="2009603357" sldId="267"/>
            <ac:spMk id="4" creationId="{24099D1B-C9A9-F4B8-F12F-FF02AE6DD097}"/>
          </ac:spMkLst>
        </pc:spChg>
        <pc:spChg chg="add mod">
          <ac:chgData name="Kevin Guyan" userId="f1ea77d4-108a-4ee8-bec9-73ca78a27993" providerId="ADAL" clId="{FC5BCF66-D23F-43FF-BD9A-0F815F71080E}" dt="2022-12-12T13:32:07.112" v="486" actId="1076"/>
          <ac:spMkLst>
            <pc:docMk/>
            <pc:sldMk cId="2009603357" sldId="267"/>
            <ac:spMk id="5" creationId="{54948A74-A74B-5D32-6369-17789348F4E7}"/>
          </ac:spMkLst>
        </pc:spChg>
        <pc:spChg chg="add mod">
          <ac:chgData name="Kevin Guyan" userId="f1ea77d4-108a-4ee8-bec9-73ca78a27993" providerId="ADAL" clId="{FC5BCF66-D23F-43FF-BD9A-0F815F71080E}" dt="2022-12-12T13:31:18.132" v="468" actId="1076"/>
          <ac:spMkLst>
            <pc:docMk/>
            <pc:sldMk cId="2009603357" sldId="267"/>
            <ac:spMk id="6" creationId="{52CA37DE-3BDA-57B3-0B58-620F31BD68B5}"/>
          </ac:spMkLst>
        </pc:spChg>
        <pc:spChg chg="del">
          <ac:chgData name="Kevin Guyan" userId="f1ea77d4-108a-4ee8-bec9-73ca78a27993" providerId="ADAL" clId="{FC5BCF66-D23F-43FF-BD9A-0F815F71080E}" dt="2022-12-09T16:33:08.970" v="220" actId="478"/>
          <ac:spMkLst>
            <pc:docMk/>
            <pc:sldMk cId="2009603357" sldId="267"/>
            <ac:spMk id="6" creationId="{7DD34C77-CF2B-BE2D-6A66-A9C3397300A7}"/>
          </ac:spMkLst>
        </pc:spChg>
        <pc:spChg chg="del mod">
          <ac:chgData name="Kevin Guyan" userId="f1ea77d4-108a-4ee8-bec9-73ca78a27993" providerId="ADAL" clId="{FC5BCF66-D23F-43FF-BD9A-0F815F71080E}" dt="2022-12-12T14:11:46.876" v="1043" actId="478"/>
          <ac:spMkLst>
            <pc:docMk/>
            <pc:sldMk cId="2009603357" sldId="267"/>
            <ac:spMk id="8" creationId="{ED259E0F-5D4F-ED95-8F9C-8FDF69111546}"/>
          </ac:spMkLst>
        </pc:spChg>
        <pc:spChg chg="add mod">
          <ac:chgData name="Kevin Guyan" userId="f1ea77d4-108a-4ee8-bec9-73ca78a27993" providerId="ADAL" clId="{FC5BCF66-D23F-43FF-BD9A-0F815F71080E}" dt="2022-12-12T13:33:14.873" v="543" actId="1076"/>
          <ac:spMkLst>
            <pc:docMk/>
            <pc:sldMk cId="2009603357" sldId="267"/>
            <ac:spMk id="9" creationId="{E53BC1CB-08A0-4A98-D684-9ACD4E920967}"/>
          </ac:spMkLst>
        </pc:spChg>
        <pc:spChg chg="add mod">
          <ac:chgData name="Kevin Guyan" userId="f1ea77d4-108a-4ee8-bec9-73ca78a27993" providerId="ADAL" clId="{FC5BCF66-D23F-43FF-BD9A-0F815F71080E}" dt="2022-12-12T13:33:06.900" v="541" actId="1076"/>
          <ac:spMkLst>
            <pc:docMk/>
            <pc:sldMk cId="2009603357" sldId="267"/>
            <ac:spMk id="10" creationId="{4E0E711A-D05A-9A17-329B-AFF49156F02C}"/>
          </ac:spMkLst>
        </pc:spChg>
        <pc:spChg chg="add mod">
          <ac:chgData name="Kevin Guyan" userId="f1ea77d4-108a-4ee8-bec9-73ca78a27993" providerId="ADAL" clId="{FC5BCF66-D23F-43FF-BD9A-0F815F71080E}" dt="2022-12-12T13:33:28.861" v="549" actId="1076"/>
          <ac:spMkLst>
            <pc:docMk/>
            <pc:sldMk cId="2009603357" sldId="267"/>
            <ac:spMk id="11" creationId="{DC391623-6E75-02C9-A323-D0E4DC96C556}"/>
          </ac:spMkLst>
        </pc:spChg>
        <pc:spChg chg="add mod">
          <ac:chgData name="Kevin Guyan" userId="f1ea77d4-108a-4ee8-bec9-73ca78a27993" providerId="ADAL" clId="{FC5BCF66-D23F-43FF-BD9A-0F815F71080E}" dt="2022-12-12T13:32:23.630" v="493" actId="1076"/>
          <ac:spMkLst>
            <pc:docMk/>
            <pc:sldMk cId="2009603357" sldId="267"/>
            <ac:spMk id="12" creationId="{05F5E04C-CFBB-1048-B7AB-FB8E77A9C262}"/>
          </ac:spMkLst>
        </pc:spChg>
        <pc:spChg chg="add del">
          <ac:chgData name="Kevin Guyan" userId="f1ea77d4-108a-4ee8-bec9-73ca78a27993" providerId="ADAL" clId="{FC5BCF66-D23F-43FF-BD9A-0F815F71080E}" dt="2022-12-12T13:35:38.690" v="580" actId="478"/>
          <ac:spMkLst>
            <pc:docMk/>
            <pc:sldMk cId="2009603357" sldId="267"/>
            <ac:spMk id="13" creationId="{F7C34584-D468-AD09-7791-2BBCE3D0E93A}"/>
          </ac:spMkLst>
        </pc:spChg>
        <pc:picChg chg="add del mod">
          <ac:chgData name="Kevin Guyan" userId="f1ea77d4-108a-4ee8-bec9-73ca78a27993" providerId="ADAL" clId="{FC5BCF66-D23F-43FF-BD9A-0F815F71080E}" dt="2022-12-12T13:36:27.639" v="585" actId="478"/>
          <ac:picMkLst>
            <pc:docMk/>
            <pc:sldMk cId="2009603357" sldId="267"/>
            <ac:picMk id="15" creationId="{69C9D74C-F2C9-6129-92FF-D44EABE7F74D}"/>
          </ac:picMkLst>
        </pc:picChg>
        <pc:picChg chg="add mod">
          <ac:chgData name="Kevin Guyan" userId="f1ea77d4-108a-4ee8-bec9-73ca78a27993" providerId="ADAL" clId="{FC5BCF66-D23F-43FF-BD9A-0F815F71080E}" dt="2022-12-12T13:36:48.814" v="588" actId="207"/>
          <ac:picMkLst>
            <pc:docMk/>
            <pc:sldMk cId="2009603357" sldId="267"/>
            <ac:picMk id="17" creationId="{0C3A7B95-9E80-18A4-A93C-9E4B2F035D51}"/>
          </ac:picMkLst>
        </pc:picChg>
      </pc:sldChg>
      <pc:sldChg chg="add del">
        <pc:chgData name="Kevin Guyan" userId="f1ea77d4-108a-4ee8-bec9-73ca78a27993" providerId="ADAL" clId="{FC5BCF66-D23F-43FF-BD9A-0F815F71080E}" dt="2022-12-12T13:34:13.676" v="559" actId="47"/>
        <pc:sldMkLst>
          <pc:docMk/>
          <pc:sldMk cId="1511579997" sldId="268"/>
        </pc:sldMkLst>
      </pc:sldChg>
      <pc:sldChg chg="addSp delSp modSp add mod">
        <pc:chgData name="Kevin Guyan" userId="f1ea77d4-108a-4ee8-bec9-73ca78a27993" providerId="ADAL" clId="{FC5BCF66-D23F-43FF-BD9A-0F815F71080E}" dt="2022-12-14T13:48:04.606" v="1640" actId="1076"/>
        <pc:sldMkLst>
          <pc:docMk/>
          <pc:sldMk cId="1447230413" sldId="269"/>
        </pc:sldMkLst>
        <pc:spChg chg="mod">
          <ac:chgData name="Kevin Guyan" userId="f1ea77d4-108a-4ee8-bec9-73ca78a27993" providerId="ADAL" clId="{FC5BCF66-D23F-43FF-BD9A-0F815F71080E}" dt="2022-12-12T15:34:44.885" v="1621" actId="1076"/>
          <ac:spMkLst>
            <pc:docMk/>
            <pc:sldMk cId="1447230413" sldId="269"/>
            <ac:spMk id="3" creationId="{F87A2671-27B3-925E-AE70-0B46A0D5E9A1}"/>
          </ac:spMkLst>
        </pc:spChg>
        <pc:spChg chg="del">
          <ac:chgData name="Kevin Guyan" userId="f1ea77d4-108a-4ee8-bec9-73ca78a27993" providerId="ADAL" clId="{FC5BCF66-D23F-43FF-BD9A-0F815F71080E}" dt="2022-12-12T15:34:39.967" v="1616" actId="478"/>
          <ac:spMkLst>
            <pc:docMk/>
            <pc:sldMk cId="1447230413" sldId="269"/>
            <ac:spMk id="8" creationId="{ED259E0F-5D4F-ED95-8F9C-8FDF69111546}"/>
          </ac:spMkLst>
        </pc:spChg>
        <pc:spChg chg="mod">
          <ac:chgData name="Kevin Guyan" userId="f1ea77d4-108a-4ee8-bec9-73ca78a27993" providerId="ADAL" clId="{FC5BCF66-D23F-43FF-BD9A-0F815F71080E}" dt="2022-12-14T13:48:04.606" v="1640" actId="1076"/>
          <ac:spMkLst>
            <pc:docMk/>
            <pc:sldMk cId="1447230413" sldId="269"/>
            <ac:spMk id="11" creationId="{DC391623-6E75-02C9-A323-D0E4DC96C556}"/>
          </ac:spMkLst>
        </pc:spChg>
        <pc:picChg chg="add mod">
          <ac:chgData name="Kevin Guyan" userId="f1ea77d4-108a-4ee8-bec9-73ca78a27993" providerId="ADAL" clId="{FC5BCF66-D23F-43FF-BD9A-0F815F71080E}" dt="2022-12-12T13:36:53.805" v="589"/>
          <ac:picMkLst>
            <pc:docMk/>
            <pc:sldMk cId="1447230413" sldId="269"/>
            <ac:picMk id="7" creationId="{BF0ADAC4-BBF6-5023-2781-E3E0B28364E7}"/>
          </ac:picMkLst>
        </pc:picChg>
      </pc:sldChg>
      <pc:sldChg chg="addSp delSp modSp add mod">
        <pc:chgData name="Kevin Guyan" userId="f1ea77d4-108a-4ee8-bec9-73ca78a27993" providerId="ADAL" clId="{FC5BCF66-D23F-43FF-BD9A-0F815F71080E}" dt="2022-12-14T13:48:23.103" v="1657" actId="1076"/>
        <pc:sldMkLst>
          <pc:docMk/>
          <pc:sldMk cId="1337893718" sldId="270"/>
        </pc:sldMkLst>
        <pc:spChg chg="mod">
          <ac:chgData name="Kevin Guyan" userId="f1ea77d4-108a-4ee8-bec9-73ca78a27993" providerId="ADAL" clId="{FC5BCF66-D23F-43FF-BD9A-0F815F71080E}" dt="2022-12-12T15:34:52.385" v="1625" actId="1076"/>
          <ac:spMkLst>
            <pc:docMk/>
            <pc:sldMk cId="1337893718" sldId="270"/>
            <ac:spMk id="3" creationId="{F87A2671-27B3-925E-AE70-0B46A0D5E9A1}"/>
          </ac:spMkLst>
        </pc:spChg>
        <pc:spChg chg="mod">
          <ac:chgData name="Kevin Guyan" userId="f1ea77d4-108a-4ee8-bec9-73ca78a27993" providerId="ADAL" clId="{FC5BCF66-D23F-43FF-BD9A-0F815F71080E}" dt="2022-12-14T13:48:19.886" v="1656" actId="1076"/>
          <ac:spMkLst>
            <pc:docMk/>
            <pc:sldMk cId="1337893718" sldId="270"/>
            <ac:spMk id="5" creationId="{54948A74-A74B-5D32-6369-17789348F4E7}"/>
          </ac:spMkLst>
        </pc:spChg>
        <pc:spChg chg="del mod">
          <ac:chgData name="Kevin Guyan" userId="f1ea77d4-108a-4ee8-bec9-73ca78a27993" providerId="ADAL" clId="{FC5BCF66-D23F-43FF-BD9A-0F815F71080E}" dt="2022-12-12T15:34:47.325" v="1622" actId="478"/>
          <ac:spMkLst>
            <pc:docMk/>
            <pc:sldMk cId="1337893718" sldId="270"/>
            <ac:spMk id="8" creationId="{ED259E0F-5D4F-ED95-8F9C-8FDF69111546}"/>
          </ac:spMkLst>
        </pc:spChg>
        <pc:spChg chg="mod">
          <ac:chgData name="Kevin Guyan" userId="f1ea77d4-108a-4ee8-bec9-73ca78a27993" providerId="ADAL" clId="{FC5BCF66-D23F-43FF-BD9A-0F815F71080E}" dt="2022-12-14T13:48:23.103" v="1657" actId="1076"/>
          <ac:spMkLst>
            <pc:docMk/>
            <pc:sldMk cId="1337893718" sldId="270"/>
            <ac:spMk id="11" creationId="{DC391623-6E75-02C9-A323-D0E4DC96C556}"/>
          </ac:spMkLst>
        </pc:spChg>
        <pc:picChg chg="add mod">
          <ac:chgData name="Kevin Guyan" userId="f1ea77d4-108a-4ee8-bec9-73ca78a27993" providerId="ADAL" clId="{FC5BCF66-D23F-43FF-BD9A-0F815F71080E}" dt="2022-12-12T13:36:54.999" v="590"/>
          <ac:picMkLst>
            <pc:docMk/>
            <pc:sldMk cId="1337893718" sldId="270"/>
            <ac:picMk id="7" creationId="{ED174A56-416E-AB13-F00D-2D9574A90232}"/>
          </ac:picMkLst>
        </pc:picChg>
      </pc:sldChg>
      <pc:sldChg chg="addSp delSp modSp add mod">
        <pc:chgData name="Kevin Guyan" userId="f1ea77d4-108a-4ee8-bec9-73ca78a27993" providerId="ADAL" clId="{FC5BCF66-D23F-43FF-BD9A-0F815F71080E}" dt="2022-12-14T14:00:41.428" v="1818" actId="1076"/>
        <pc:sldMkLst>
          <pc:docMk/>
          <pc:sldMk cId="3488257983" sldId="271"/>
        </pc:sldMkLst>
        <pc:spChg chg="mod">
          <ac:chgData name="Kevin Guyan" userId="f1ea77d4-108a-4ee8-bec9-73ca78a27993" providerId="ADAL" clId="{FC5BCF66-D23F-43FF-BD9A-0F815F71080E}" dt="2022-12-12T15:35:01.211" v="1629" actId="1076"/>
          <ac:spMkLst>
            <pc:docMk/>
            <pc:sldMk cId="3488257983" sldId="271"/>
            <ac:spMk id="3" creationId="{F87A2671-27B3-925E-AE70-0B46A0D5E9A1}"/>
          </ac:spMkLst>
        </pc:spChg>
        <pc:spChg chg="del">
          <ac:chgData name="Kevin Guyan" userId="f1ea77d4-108a-4ee8-bec9-73ca78a27993" providerId="ADAL" clId="{FC5BCF66-D23F-43FF-BD9A-0F815F71080E}" dt="2022-12-12T15:34:55.883" v="1626" actId="478"/>
          <ac:spMkLst>
            <pc:docMk/>
            <pc:sldMk cId="3488257983" sldId="271"/>
            <ac:spMk id="8" creationId="{ED259E0F-5D4F-ED95-8F9C-8FDF69111546}"/>
          </ac:spMkLst>
        </pc:spChg>
        <pc:spChg chg="mod">
          <ac:chgData name="Kevin Guyan" userId="f1ea77d4-108a-4ee8-bec9-73ca78a27993" providerId="ADAL" clId="{FC5BCF66-D23F-43FF-BD9A-0F815F71080E}" dt="2022-12-14T14:00:41.428" v="1818" actId="1076"/>
          <ac:spMkLst>
            <pc:docMk/>
            <pc:sldMk cId="3488257983" sldId="271"/>
            <ac:spMk id="11" creationId="{DC391623-6E75-02C9-A323-D0E4DC96C556}"/>
          </ac:spMkLst>
        </pc:spChg>
        <pc:picChg chg="add mod">
          <ac:chgData name="Kevin Guyan" userId="f1ea77d4-108a-4ee8-bec9-73ca78a27993" providerId="ADAL" clId="{FC5BCF66-D23F-43FF-BD9A-0F815F71080E}" dt="2022-12-12T13:36:56.453" v="591"/>
          <ac:picMkLst>
            <pc:docMk/>
            <pc:sldMk cId="3488257983" sldId="271"/>
            <ac:picMk id="7" creationId="{2344F3CA-4DE0-AD7F-EF01-7EFFAB17601D}"/>
          </ac:picMkLst>
        </pc:picChg>
      </pc:sldChg>
      <pc:sldChg chg="addSp delSp modSp add mod">
        <pc:chgData name="Kevin Guyan" userId="f1ea77d4-108a-4ee8-bec9-73ca78a27993" providerId="ADAL" clId="{FC5BCF66-D23F-43FF-BD9A-0F815F71080E}" dt="2022-12-14T14:00:46.243" v="1819" actId="1076"/>
        <pc:sldMkLst>
          <pc:docMk/>
          <pc:sldMk cId="980808550" sldId="272"/>
        </pc:sldMkLst>
        <pc:spChg chg="mod">
          <ac:chgData name="Kevin Guyan" userId="f1ea77d4-108a-4ee8-bec9-73ca78a27993" providerId="ADAL" clId="{FC5BCF66-D23F-43FF-BD9A-0F815F71080E}" dt="2022-12-12T15:35:08.241" v="1633" actId="1076"/>
          <ac:spMkLst>
            <pc:docMk/>
            <pc:sldMk cId="980808550" sldId="272"/>
            <ac:spMk id="3" creationId="{F87A2671-27B3-925E-AE70-0B46A0D5E9A1}"/>
          </ac:spMkLst>
        </pc:spChg>
        <pc:spChg chg="del">
          <ac:chgData name="Kevin Guyan" userId="f1ea77d4-108a-4ee8-bec9-73ca78a27993" providerId="ADAL" clId="{FC5BCF66-D23F-43FF-BD9A-0F815F71080E}" dt="2022-12-12T15:35:03.702" v="1630" actId="478"/>
          <ac:spMkLst>
            <pc:docMk/>
            <pc:sldMk cId="980808550" sldId="272"/>
            <ac:spMk id="8" creationId="{ED259E0F-5D4F-ED95-8F9C-8FDF69111546}"/>
          </ac:spMkLst>
        </pc:spChg>
        <pc:spChg chg="mod">
          <ac:chgData name="Kevin Guyan" userId="f1ea77d4-108a-4ee8-bec9-73ca78a27993" providerId="ADAL" clId="{FC5BCF66-D23F-43FF-BD9A-0F815F71080E}" dt="2022-12-14T14:00:46.243" v="1819" actId="1076"/>
          <ac:spMkLst>
            <pc:docMk/>
            <pc:sldMk cId="980808550" sldId="272"/>
            <ac:spMk id="11" creationId="{DC391623-6E75-02C9-A323-D0E4DC96C556}"/>
          </ac:spMkLst>
        </pc:spChg>
        <pc:picChg chg="add mod">
          <ac:chgData name="Kevin Guyan" userId="f1ea77d4-108a-4ee8-bec9-73ca78a27993" providerId="ADAL" clId="{FC5BCF66-D23F-43FF-BD9A-0F815F71080E}" dt="2022-12-12T13:36:57.370" v="592"/>
          <ac:picMkLst>
            <pc:docMk/>
            <pc:sldMk cId="980808550" sldId="272"/>
            <ac:picMk id="7" creationId="{0AAE1E8B-ABAB-6998-EF37-46528E770709}"/>
          </ac:picMkLst>
        </pc:picChg>
      </pc:sldChg>
      <pc:sldChg chg="addSp delSp modSp add mod">
        <pc:chgData name="Kevin Guyan" userId="f1ea77d4-108a-4ee8-bec9-73ca78a27993" providerId="ADAL" clId="{FC5BCF66-D23F-43FF-BD9A-0F815F71080E}" dt="2022-12-14T13:47:38.810" v="1635" actId="1076"/>
        <pc:sldMkLst>
          <pc:docMk/>
          <pc:sldMk cId="1539353311" sldId="273"/>
        </pc:sldMkLst>
        <pc:spChg chg="mod">
          <ac:chgData name="Kevin Guyan" userId="f1ea77d4-108a-4ee8-bec9-73ca78a27993" providerId="ADAL" clId="{FC5BCF66-D23F-43FF-BD9A-0F815F71080E}" dt="2022-12-12T14:45:00.795" v="1312" actId="20577"/>
          <ac:spMkLst>
            <pc:docMk/>
            <pc:sldMk cId="1539353311" sldId="273"/>
            <ac:spMk id="9" creationId="{1B1409A3-3537-B5E0-3C1D-AEA24B54B031}"/>
          </ac:spMkLst>
        </pc:spChg>
        <pc:spChg chg="mod">
          <ac:chgData name="Kevin Guyan" userId="f1ea77d4-108a-4ee8-bec9-73ca78a27993" providerId="ADAL" clId="{FC5BCF66-D23F-43FF-BD9A-0F815F71080E}" dt="2022-12-12T14:11:02.154" v="1033" actId="403"/>
          <ac:spMkLst>
            <pc:docMk/>
            <pc:sldMk cId="1539353311" sldId="273"/>
            <ac:spMk id="11" creationId="{F53C17D2-CF46-C076-2968-331E41423F5D}"/>
          </ac:spMkLst>
        </pc:spChg>
        <pc:spChg chg="mod">
          <ac:chgData name="Kevin Guyan" userId="f1ea77d4-108a-4ee8-bec9-73ca78a27993" providerId="ADAL" clId="{FC5BCF66-D23F-43FF-BD9A-0F815F71080E}" dt="2022-12-12T14:45:08.587" v="1315" actId="1076"/>
          <ac:spMkLst>
            <pc:docMk/>
            <pc:sldMk cId="1539353311" sldId="273"/>
            <ac:spMk id="12" creationId="{F76DD756-4056-A6A5-99BD-6E38ABE09CA0}"/>
          </ac:spMkLst>
        </pc:spChg>
        <pc:spChg chg="mod">
          <ac:chgData name="Kevin Guyan" userId="f1ea77d4-108a-4ee8-bec9-73ca78a27993" providerId="ADAL" clId="{FC5BCF66-D23F-43FF-BD9A-0F815F71080E}" dt="2022-12-14T13:47:38.810" v="1635" actId="1076"/>
          <ac:spMkLst>
            <pc:docMk/>
            <pc:sldMk cId="1539353311" sldId="273"/>
            <ac:spMk id="13" creationId="{1A608847-9CAA-0C00-47AA-20B718FBA361}"/>
          </ac:spMkLst>
        </pc:spChg>
        <pc:graphicFrameChg chg="add del mod">
          <ac:chgData name="Kevin Guyan" userId="f1ea77d4-108a-4ee8-bec9-73ca78a27993" providerId="ADAL" clId="{FC5BCF66-D23F-43FF-BD9A-0F815F71080E}" dt="2022-12-12T14:42:43.602" v="1106"/>
          <ac:graphicFrameMkLst>
            <pc:docMk/>
            <pc:sldMk cId="1539353311" sldId="273"/>
            <ac:graphicFrameMk id="2" creationId="{7D6838BB-DF21-B861-2ECA-5D82B69DE16C}"/>
          </ac:graphicFrameMkLst>
        </pc:graphicFrameChg>
        <pc:graphicFrameChg chg="add del mod">
          <ac:chgData name="Kevin Guyan" userId="f1ea77d4-108a-4ee8-bec9-73ca78a27993" providerId="ADAL" clId="{FC5BCF66-D23F-43FF-BD9A-0F815F71080E}" dt="2022-12-12T14:42:50.054" v="1108"/>
          <ac:graphicFrameMkLst>
            <pc:docMk/>
            <pc:sldMk cId="1539353311" sldId="273"/>
            <ac:graphicFrameMk id="3" creationId="{EAFB1491-42E6-26EA-FB9A-C7B3B02D14DB}"/>
          </ac:graphicFrameMkLst>
        </pc:graphicFrameChg>
      </pc:sldChg>
      <pc:sldChg chg="modSp add del mod">
        <pc:chgData name="Kevin Guyan" userId="f1ea77d4-108a-4ee8-bec9-73ca78a27993" providerId="ADAL" clId="{FC5BCF66-D23F-43FF-BD9A-0F815F71080E}" dt="2022-12-14T13:52:06.957" v="1722" actId="2696"/>
        <pc:sldMkLst>
          <pc:docMk/>
          <pc:sldMk cId="2679098407" sldId="274"/>
        </pc:sldMkLst>
        <pc:spChg chg="mod">
          <ac:chgData name="Kevin Guyan" userId="f1ea77d4-108a-4ee8-bec9-73ca78a27993" providerId="ADAL" clId="{FC5BCF66-D23F-43FF-BD9A-0F815F71080E}" dt="2022-12-14T13:49:21.113" v="1678" actId="1076"/>
          <ac:spMkLst>
            <pc:docMk/>
            <pc:sldMk cId="2679098407" sldId="274"/>
            <ac:spMk id="5" creationId="{B611C035-E78F-BD33-C32C-5676D8CF87AA}"/>
          </ac:spMkLst>
        </pc:spChg>
      </pc:sldChg>
      <pc:sldChg chg="modSp add mod ord">
        <pc:chgData name="Kevin Guyan" userId="f1ea77d4-108a-4ee8-bec9-73ca78a27993" providerId="ADAL" clId="{FC5BCF66-D23F-43FF-BD9A-0F815F71080E}" dt="2022-12-12T15:30:24.807" v="1612" actId="20577"/>
        <pc:sldMkLst>
          <pc:docMk/>
          <pc:sldMk cId="2429101122" sldId="275"/>
        </pc:sldMkLst>
        <pc:spChg chg="mod">
          <ac:chgData name="Kevin Guyan" userId="f1ea77d4-108a-4ee8-bec9-73ca78a27993" providerId="ADAL" clId="{FC5BCF66-D23F-43FF-BD9A-0F815F71080E}" dt="2022-12-12T15:30:24.807" v="1612" actId="20577"/>
          <ac:spMkLst>
            <pc:docMk/>
            <pc:sldMk cId="2429101122" sldId="275"/>
            <ac:spMk id="6" creationId="{404FCFF2-F0E6-52BD-CA7F-6CA0B2B1E19E}"/>
          </ac:spMkLst>
        </pc:spChg>
      </pc:sldChg>
      <pc:sldChg chg="addSp delSp modSp add mod">
        <pc:chgData name="Kevin Guyan" userId="f1ea77d4-108a-4ee8-bec9-73ca78a27993" providerId="ADAL" clId="{FC5BCF66-D23F-43FF-BD9A-0F815F71080E}" dt="2022-12-15T07:12:37.875" v="1989" actId="113"/>
        <pc:sldMkLst>
          <pc:docMk/>
          <pc:sldMk cId="3940209411" sldId="276"/>
        </pc:sldMkLst>
        <pc:spChg chg="add mod">
          <ac:chgData name="Kevin Guyan" userId="f1ea77d4-108a-4ee8-bec9-73ca78a27993" providerId="ADAL" clId="{FC5BCF66-D23F-43FF-BD9A-0F815F71080E}" dt="2022-12-14T14:03:15.833" v="1967"/>
          <ac:spMkLst>
            <pc:docMk/>
            <pc:sldMk cId="3940209411" sldId="276"/>
            <ac:spMk id="4" creationId="{7054C775-5887-91D3-060E-016435C55D25}"/>
          </ac:spMkLst>
        </pc:spChg>
        <pc:spChg chg="del mod">
          <ac:chgData name="Kevin Guyan" userId="f1ea77d4-108a-4ee8-bec9-73ca78a27993" providerId="ADAL" clId="{FC5BCF66-D23F-43FF-BD9A-0F815F71080E}" dt="2022-12-12T15:28:32.813" v="1497" actId="478"/>
          <ac:spMkLst>
            <pc:docMk/>
            <pc:sldMk cId="3940209411" sldId="276"/>
            <ac:spMk id="6" creationId="{404FCFF2-F0E6-52BD-CA7F-6CA0B2B1E19E}"/>
          </ac:spMkLst>
        </pc:spChg>
        <pc:spChg chg="mod">
          <ac:chgData name="Kevin Guyan" userId="f1ea77d4-108a-4ee8-bec9-73ca78a27993" providerId="ADAL" clId="{FC5BCF66-D23F-43FF-BD9A-0F815F71080E}" dt="2022-12-12T15:28:39.025" v="1515" actId="20577"/>
          <ac:spMkLst>
            <pc:docMk/>
            <pc:sldMk cId="3940209411" sldId="276"/>
            <ac:spMk id="8" creationId="{D1F671B0-336C-2DEA-BA5D-5B7E73C8F277}"/>
          </ac:spMkLst>
        </pc:spChg>
        <pc:graphicFrameChg chg="add del mod">
          <ac:chgData name="Kevin Guyan" userId="f1ea77d4-108a-4ee8-bec9-73ca78a27993" providerId="ADAL" clId="{FC5BCF66-D23F-43FF-BD9A-0F815F71080E}" dt="2022-12-15T07:12:37.875" v="1989" actId="113"/>
          <ac:graphicFrameMkLst>
            <pc:docMk/>
            <pc:sldMk cId="3940209411" sldId="276"/>
            <ac:graphicFrameMk id="2" creationId="{00000000-0008-0000-1F00-000002000000}"/>
          </ac:graphicFrameMkLst>
        </pc:graphicFrameChg>
        <pc:graphicFrameChg chg="add del mod">
          <ac:chgData name="Kevin Guyan" userId="f1ea77d4-108a-4ee8-bec9-73ca78a27993" providerId="ADAL" clId="{FC5BCF66-D23F-43FF-BD9A-0F815F71080E}" dt="2022-12-14T13:54:02.109" v="1723" actId="478"/>
          <ac:graphicFrameMkLst>
            <pc:docMk/>
            <pc:sldMk cId="3940209411" sldId="276"/>
            <ac:graphicFrameMk id="3" creationId="{00000000-0008-0000-1F00-000003000000}"/>
          </ac:graphicFrameMkLst>
        </pc:graphicFrameChg>
      </pc:sldChg>
      <pc:sldChg chg="addSp delSp modSp add mod">
        <pc:chgData name="Kevin Guyan" userId="f1ea77d4-108a-4ee8-bec9-73ca78a27993" providerId="ADAL" clId="{FC5BCF66-D23F-43FF-BD9A-0F815F71080E}" dt="2022-12-14T14:03:19.418" v="1968"/>
        <pc:sldMkLst>
          <pc:docMk/>
          <pc:sldMk cId="826398705" sldId="277"/>
        </pc:sldMkLst>
        <pc:spChg chg="add mod">
          <ac:chgData name="Kevin Guyan" userId="f1ea77d4-108a-4ee8-bec9-73ca78a27993" providerId="ADAL" clId="{FC5BCF66-D23F-43FF-BD9A-0F815F71080E}" dt="2022-12-14T14:03:19.418" v="1968"/>
          <ac:spMkLst>
            <pc:docMk/>
            <pc:sldMk cId="826398705" sldId="277"/>
            <ac:spMk id="4" creationId="{650AB6C6-7E4D-7BB8-1EA5-F32E16A6C91A}"/>
          </ac:spMkLst>
        </pc:spChg>
        <pc:spChg chg="del mod">
          <ac:chgData name="Kevin Guyan" userId="f1ea77d4-108a-4ee8-bec9-73ca78a27993" providerId="ADAL" clId="{FC5BCF66-D23F-43FF-BD9A-0F815F71080E}" dt="2022-12-12T15:28:11.186" v="1496" actId="478"/>
          <ac:spMkLst>
            <pc:docMk/>
            <pc:sldMk cId="826398705" sldId="277"/>
            <ac:spMk id="6" creationId="{404FCFF2-F0E6-52BD-CA7F-6CA0B2B1E19E}"/>
          </ac:spMkLst>
        </pc:spChg>
        <pc:spChg chg="mod">
          <ac:chgData name="Kevin Guyan" userId="f1ea77d4-108a-4ee8-bec9-73ca78a27993" providerId="ADAL" clId="{FC5BCF66-D23F-43FF-BD9A-0F815F71080E}" dt="2022-12-12T15:28:04.265" v="1492" actId="20577"/>
          <ac:spMkLst>
            <pc:docMk/>
            <pc:sldMk cId="826398705" sldId="277"/>
            <ac:spMk id="8" creationId="{D1F671B0-336C-2DEA-BA5D-5B7E73C8F277}"/>
          </ac:spMkLst>
        </pc:spChg>
        <pc:graphicFrameChg chg="add del mod">
          <ac:chgData name="Kevin Guyan" userId="f1ea77d4-108a-4ee8-bec9-73ca78a27993" providerId="ADAL" clId="{FC5BCF66-D23F-43FF-BD9A-0F815F71080E}" dt="2022-12-14T13:54:49.718" v="1728" actId="478"/>
          <ac:graphicFrameMkLst>
            <pc:docMk/>
            <pc:sldMk cId="826398705" sldId="277"/>
            <ac:graphicFrameMk id="2" creationId="{FD744EF2-3342-6E26-F095-000564F63E83}"/>
          </ac:graphicFrameMkLst>
        </pc:graphicFrameChg>
        <pc:graphicFrameChg chg="add mod">
          <ac:chgData name="Kevin Guyan" userId="f1ea77d4-108a-4ee8-bec9-73ca78a27993" providerId="ADAL" clId="{FC5BCF66-D23F-43FF-BD9A-0F815F71080E}" dt="2022-12-14T14:02:45.194" v="1908" actId="113"/>
          <ac:graphicFrameMkLst>
            <pc:docMk/>
            <pc:sldMk cId="826398705" sldId="277"/>
            <ac:graphicFrameMk id="3" creationId="{00000000-0008-0000-1F00-000002000000}"/>
          </ac:graphicFrameMkLst>
        </pc:graphicFrameChg>
      </pc:sldChg>
    </pc:docChg>
  </pc:docChgLst>
  <pc:docChgLst>
    <pc:chgData name="Kevin Guyan" userId="f1ea77d4-108a-4ee8-bec9-73ca78a27993" providerId="ADAL" clId="{7140199F-4CE0-4D02-BCC9-301C1F7B4AEC}"/>
    <pc:docChg chg="undo custSel delSld modSld sldOrd">
      <pc:chgData name="Kevin Guyan" userId="f1ea77d4-108a-4ee8-bec9-73ca78a27993" providerId="ADAL" clId="{7140199F-4CE0-4D02-BCC9-301C1F7B4AEC}" dt="2023-01-12T14:44:50.048" v="23"/>
      <pc:docMkLst>
        <pc:docMk/>
      </pc:docMkLst>
      <pc:sldChg chg="modSp mod">
        <pc:chgData name="Kevin Guyan" userId="f1ea77d4-108a-4ee8-bec9-73ca78a27993" providerId="ADAL" clId="{7140199F-4CE0-4D02-BCC9-301C1F7B4AEC}" dt="2023-01-12T14:40:05.843" v="7" actId="114"/>
        <pc:sldMkLst>
          <pc:docMk/>
          <pc:sldMk cId="1507706061" sldId="259"/>
        </pc:sldMkLst>
        <pc:spChg chg="mod">
          <ac:chgData name="Kevin Guyan" userId="f1ea77d4-108a-4ee8-bec9-73ca78a27993" providerId="ADAL" clId="{7140199F-4CE0-4D02-BCC9-301C1F7B4AEC}" dt="2023-01-12T14:40:05.843" v="7" actId="114"/>
          <ac:spMkLst>
            <pc:docMk/>
            <pc:sldMk cId="1507706061" sldId="259"/>
            <ac:spMk id="3" creationId="{27D418D1-DA3D-AB5A-9A49-C8B0CBDCFAD0}"/>
          </ac:spMkLst>
        </pc:spChg>
      </pc:sldChg>
      <pc:sldChg chg="modSp mod">
        <pc:chgData name="Kevin Guyan" userId="f1ea77d4-108a-4ee8-bec9-73ca78a27993" providerId="ADAL" clId="{7140199F-4CE0-4D02-BCC9-301C1F7B4AEC}" dt="2023-01-12T14:40:19.195" v="9" actId="20577"/>
        <pc:sldMkLst>
          <pc:docMk/>
          <pc:sldMk cId="3689762067" sldId="260"/>
        </pc:sldMkLst>
        <pc:spChg chg="mod">
          <ac:chgData name="Kevin Guyan" userId="f1ea77d4-108a-4ee8-bec9-73ca78a27993" providerId="ADAL" clId="{7140199F-4CE0-4D02-BCC9-301C1F7B4AEC}" dt="2023-01-12T14:40:19.195" v="9" actId="20577"/>
          <ac:spMkLst>
            <pc:docMk/>
            <pc:sldMk cId="3689762067" sldId="260"/>
            <ac:spMk id="6" creationId="{179C55DF-C9E7-356C-2C46-FEC566A86C38}"/>
          </ac:spMkLst>
        </pc:spChg>
      </pc:sldChg>
      <pc:sldChg chg="modSp mod">
        <pc:chgData name="Kevin Guyan" userId="f1ea77d4-108a-4ee8-bec9-73ca78a27993" providerId="ADAL" clId="{7140199F-4CE0-4D02-BCC9-301C1F7B4AEC}" dt="2023-01-12T14:41:18.874" v="18" actId="20577"/>
        <pc:sldMkLst>
          <pc:docMk/>
          <pc:sldMk cId="2650345308" sldId="261"/>
        </pc:sldMkLst>
        <pc:spChg chg="mod">
          <ac:chgData name="Kevin Guyan" userId="f1ea77d4-108a-4ee8-bec9-73ca78a27993" providerId="ADAL" clId="{7140199F-4CE0-4D02-BCC9-301C1F7B4AEC}" dt="2023-01-12T14:41:18.874" v="18" actId="20577"/>
          <ac:spMkLst>
            <pc:docMk/>
            <pc:sldMk cId="2650345308" sldId="261"/>
            <ac:spMk id="6" creationId="{7DD34C77-CF2B-BE2D-6A66-A9C3397300A7}"/>
          </ac:spMkLst>
        </pc:spChg>
      </pc:sldChg>
      <pc:sldChg chg="modSp mod ord">
        <pc:chgData name="Kevin Guyan" userId="f1ea77d4-108a-4ee8-bec9-73ca78a27993" providerId="ADAL" clId="{7140199F-4CE0-4D02-BCC9-301C1F7B4AEC}" dt="2023-01-12T14:41:54.059" v="19" actId="403"/>
        <pc:sldMkLst>
          <pc:docMk/>
          <pc:sldMk cId="2009603357" sldId="267"/>
        </pc:sldMkLst>
        <pc:spChg chg="mod">
          <ac:chgData name="Kevin Guyan" userId="f1ea77d4-108a-4ee8-bec9-73ca78a27993" providerId="ADAL" clId="{7140199F-4CE0-4D02-BCC9-301C1F7B4AEC}" dt="2023-01-12T14:41:54.059" v="19" actId="403"/>
          <ac:spMkLst>
            <pc:docMk/>
            <pc:sldMk cId="2009603357" sldId="267"/>
            <ac:spMk id="3" creationId="{F87A2671-27B3-925E-AE70-0B46A0D5E9A1}"/>
          </ac:spMkLst>
        </pc:spChg>
      </pc:sldChg>
      <pc:sldChg chg="modSp mod ord">
        <pc:chgData name="Kevin Guyan" userId="f1ea77d4-108a-4ee8-bec9-73ca78a27993" providerId="ADAL" clId="{7140199F-4CE0-4D02-BCC9-301C1F7B4AEC}" dt="2023-01-12T14:42:18.101" v="20" actId="403"/>
        <pc:sldMkLst>
          <pc:docMk/>
          <pc:sldMk cId="1447230413" sldId="269"/>
        </pc:sldMkLst>
        <pc:spChg chg="mod">
          <ac:chgData name="Kevin Guyan" userId="f1ea77d4-108a-4ee8-bec9-73ca78a27993" providerId="ADAL" clId="{7140199F-4CE0-4D02-BCC9-301C1F7B4AEC}" dt="2023-01-12T14:42:18.101" v="20" actId="403"/>
          <ac:spMkLst>
            <pc:docMk/>
            <pc:sldMk cId="1447230413" sldId="269"/>
            <ac:spMk id="3" creationId="{F87A2671-27B3-925E-AE70-0B46A0D5E9A1}"/>
          </ac:spMkLst>
        </pc:spChg>
      </pc:sldChg>
      <pc:sldChg chg="del">
        <pc:chgData name="Kevin Guyan" userId="f1ea77d4-108a-4ee8-bec9-73ca78a27993" providerId="ADAL" clId="{7140199F-4CE0-4D02-BCC9-301C1F7B4AEC}" dt="2023-01-05T13:46:41.338" v="0" actId="47"/>
        <pc:sldMkLst>
          <pc:docMk/>
          <pc:sldMk cId="1337893718" sldId="270"/>
        </pc:sldMkLst>
      </pc:sldChg>
      <pc:sldChg chg="modSp mod ord">
        <pc:chgData name="Kevin Guyan" userId="f1ea77d4-108a-4ee8-bec9-73ca78a27993" providerId="ADAL" clId="{7140199F-4CE0-4D02-BCC9-301C1F7B4AEC}" dt="2023-01-12T14:42:30.863" v="21" actId="403"/>
        <pc:sldMkLst>
          <pc:docMk/>
          <pc:sldMk cId="3488257983" sldId="271"/>
        </pc:sldMkLst>
        <pc:spChg chg="mod">
          <ac:chgData name="Kevin Guyan" userId="f1ea77d4-108a-4ee8-bec9-73ca78a27993" providerId="ADAL" clId="{7140199F-4CE0-4D02-BCC9-301C1F7B4AEC}" dt="2023-01-12T14:42:30.863" v="21" actId="403"/>
          <ac:spMkLst>
            <pc:docMk/>
            <pc:sldMk cId="3488257983" sldId="271"/>
            <ac:spMk id="3" creationId="{F87A2671-27B3-925E-AE70-0B46A0D5E9A1}"/>
          </ac:spMkLst>
        </pc:spChg>
      </pc:sldChg>
      <pc:sldChg chg="del">
        <pc:chgData name="Kevin Guyan" userId="f1ea77d4-108a-4ee8-bec9-73ca78a27993" providerId="ADAL" clId="{7140199F-4CE0-4D02-BCC9-301C1F7B4AEC}" dt="2023-01-05T13:46:44.705" v="1" actId="47"/>
        <pc:sldMkLst>
          <pc:docMk/>
          <pc:sldMk cId="980808550" sldId="272"/>
        </pc:sldMkLst>
      </pc:sldChg>
      <pc:sldChg chg="modSp mod">
        <pc:chgData name="Kevin Guyan" userId="f1ea77d4-108a-4ee8-bec9-73ca78a27993" providerId="ADAL" clId="{7140199F-4CE0-4D02-BCC9-301C1F7B4AEC}" dt="2023-01-12T14:44:50.048" v="23"/>
        <pc:sldMkLst>
          <pc:docMk/>
          <pc:sldMk cId="2429101122" sldId="275"/>
        </pc:sldMkLst>
        <pc:spChg chg="mod">
          <ac:chgData name="Kevin Guyan" userId="f1ea77d4-108a-4ee8-bec9-73ca78a27993" providerId="ADAL" clId="{7140199F-4CE0-4D02-BCC9-301C1F7B4AEC}" dt="2023-01-12T14:44:50.048" v="23"/>
          <ac:spMkLst>
            <pc:docMk/>
            <pc:sldMk cId="2429101122" sldId="275"/>
            <ac:spMk id="6" creationId="{404FCFF2-F0E6-52BD-CA7F-6CA0B2B1E19E}"/>
          </ac:spMkLst>
        </pc:spChg>
      </pc:sldChg>
    </pc:docChg>
  </pc:docChgLst>
  <pc:docChgLst>
    <pc:chgData name="Doris Ruth Eikhof" userId="30afba3a-207e-4f6d-adf6-7bfd5f274e59" providerId="ADAL" clId="{CF9B47EE-0260-4BB6-B216-1AC1A1B3AB70}"/>
    <pc:docChg chg="undo custSel modSld">
      <pc:chgData name="Doris Ruth Eikhof" userId="30afba3a-207e-4f6d-adf6-7bfd5f274e59" providerId="ADAL" clId="{CF9B47EE-0260-4BB6-B216-1AC1A1B3AB70}" dt="2022-12-14T09:43:10.904" v="1182" actId="313"/>
      <pc:docMkLst>
        <pc:docMk/>
      </pc:docMkLst>
      <pc:sldChg chg="modSp mod">
        <pc:chgData name="Doris Ruth Eikhof" userId="30afba3a-207e-4f6d-adf6-7bfd5f274e59" providerId="ADAL" clId="{CF9B47EE-0260-4BB6-B216-1AC1A1B3AB70}" dt="2022-12-14T08:53:02.205" v="2" actId="20577"/>
        <pc:sldMkLst>
          <pc:docMk/>
          <pc:sldMk cId="940881794" sldId="257"/>
        </pc:sldMkLst>
        <pc:spChg chg="mod">
          <ac:chgData name="Doris Ruth Eikhof" userId="30afba3a-207e-4f6d-adf6-7bfd5f274e59" providerId="ADAL" clId="{CF9B47EE-0260-4BB6-B216-1AC1A1B3AB70}" dt="2022-12-14T08:53:02.205" v="2" actId="20577"/>
          <ac:spMkLst>
            <pc:docMk/>
            <pc:sldMk cId="940881794" sldId="257"/>
            <ac:spMk id="12" creationId="{F76DD756-4056-A6A5-99BD-6E38ABE09CA0}"/>
          </ac:spMkLst>
        </pc:spChg>
      </pc:sldChg>
      <pc:sldChg chg="modSp mod">
        <pc:chgData name="Doris Ruth Eikhof" userId="30afba3a-207e-4f6d-adf6-7bfd5f274e59" providerId="ADAL" clId="{CF9B47EE-0260-4BB6-B216-1AC1A1B3AB70}" dt="2022-12-14T08:56:26.090" v="69" actId="6549"/>
        <pc:sldMkLst>
          <pc:docMk/>
          <pc:sldMk cId="2460311977" sldId="258"/>
        </pc:sldMkLst>
        <pc:spChg chg="mod">
          <ac:chgData name="Doris Ruth Eikhof" userId="30afba3a-207e-4f6d-adf6-7bfd5f274e59" providerId="ADAL" clId="{CF9B47EE-0260-4BB6-B216-1AC1A1B3AB70}" dt="2022-12-14T08:56:26.090" v="69" actId="6549"/>
          <ac:spMkLst>
            <pc:docMk/>
            <pc:sldMk cId="2460311977" sldId="258"/>
            <ac:spMk id="5" creationId="{47F6B35D-63B6-EACB-6A6C-0616F1BB2E87}"/>
          </ac:spMkLst>
        </pc:spChg>
      </pc:sldChg>
      <pc:sldChg chg="modSp mod">
        <pc:chgData name="Doris Ruth Eikhof" userId="30afba3a-207e-4f6d-adf6-7bfd5f274e59" providerId="ADAL" clId="{CF9B47EE-0260-4BB6-B216-1AC1A1B3AB70}" dt="2022-12-14T09:06:33.643" v="287" actId="20577"/>
        <pc:sldMkLst>
          <pc:docMk/>
          <pc:sldMk cId="1507706061" sldId="259"/>
        </pc:sldMkLst>
        <pc:spChg chg="mod">
          <ac:chgData name="Doris Ruth Eikhof" userId="30afba3a-207e-4f6d-adf6-7bfd5f274e59" providerId="ADAL" clId="{CF9B47EE-0260-4BB6-B216-1AC1A1B3AB70}" dt="2022-12-14T09:06:33.643" v="287" actId="20577"/>
          <ac:spMkLst>
            <pc:docMk/>
            <pc:sldMk cId="1507706061" sldId="259"/>
            <ac:spMk id="3" creationId="{27D418D1-DA3D-AB5A-9A49-C8B0CBDCFAD0}"/>
          </ac:spMkLst>
        </pc:spChg>
      </pc:sldChg>
      <pc:sldChg chg="modSp mod">
        <pc:chgData name="Doris Ruth Eikhof" userId="30afba3a-207e-4f6d-adf6-7bfd5f274e59" providerId="ADAL" clId="{CF9B47EE-0260-4BB6-B216-1AC1A1B3AB70}" dt="2022-12-14T09:11:42.109" v="500" actId="20577"/>
        <pc:sldMkLst>
          <pc:docMk/>
          <pc:sldMk cId="3689762067" sldId="260"/>
        </pc:sldMkLst>
        <pc:spChg chg="mod">
          <ac:chgData name="Doris Ruth Eikhof" userId="30afba3a-207e-4f6d-adf6-7bfd5f274e59" providerId="ADAL" clId="{CF9B47EE-0260-4BB6-B216-1AC1A1B3AB70}" dt="2022-12-14T09:11:42.109" v="500" actId="20577"/>
          <ac:spMkLst>
            <pc:docMk/>
            <pc:sldMk cId="3689762067" sldId="260"/>
            <ac:spMk id="6" creationId="{179C55DF-C9E7-356C-2C46-FEC566A86C38}"/>
          </ac:spMkLst>
        </pc:spChg>
      </pc:sldChg>
      <pc:sldChg chg="modSp mod">
        <pc:chgData name="Doris Ruth Eikhof" userId="30afba3a-207e-4f6d-adf6-7bfd5f274e59" providerId="ADAL" clId="{CF9B47EE-0260-4BB6-B216-1AC1A1B3AB70}" dt="2022-12-14T09:17:44.854" v="501" actId="20577"/>
        <pc:sldMkLst>
          <pc:docMk/>
          <pc:sldMk cId="2650345308" sldId="261"/>
        </pc:sldMkLst>
        <pc:spChg chg="mod">
          <ac:chgData name="Doris Ruth Eikhof" userId="30afba3a-207e-4f6d-adf6-7bfd5f274e59" providerId="ADAL" clId="{CF9B47EE-0260-4BB6-B216-1AC1A1B3AB70}" dt="2022-12-14T09:17:44.854" v="501" actId="20577"/>
          <ac:spMkLst>
            <pc:docMk/>
            <pc:sldMk cId="2650345308" sldId="261"/>
            <ac:spMk id="6" creationId="{7DD34C77-CF2B-BE2D-6A66-A9C3397300A7}"/>
          </ac:spMkLst>
        </pc:spChg>
      </pc:sldChg>
      <pc:sldChg chg="modSp mod">
        <pc:chgData name="Doris Ruth Eikhof" userId="30afba3a-207e-4f6d-adf6-7bfd5f274e59" providerId="ADAL" clId="{CF9B47EE-0260-4BB6-B216-1AC1A1B3AB70}" dt="2022-12-14T09:36:19.002" v="969" actId="20577"/>
        <pc:sldMkLst>
          <pc:docMk/>
          <pc:sldMk cId="1355473308" sldId="263"/>
        </pc:sldMkLst>
        <pc:spChg chg="mod">
          <ac:chgData name="Doris Ruth Eikhof" userId="30afba3a-207e-4f6d-adf6-7bfd5f274e59" providerId="ADAL" clId="{CF9B47EE-0260-4BB6-B216-1AC1A1B3AB70}" dt="2022-12-14T09:36:19.002" v="969" actId="20577"/>
          <ac:spMkLst>
            <pc:docMk/>
            <pc:sldMk cId="1355473308" sldId="263"/>
            <ac:spMk id="3" creationId="{D456504F-D431-C37E-12ED-7516FC47A14B}"/>
          </ac:spMkLst>
        </pc:spChg>
      </pc:sldChg>
      <pc:sldChg chg="modSp mod">
        <pc:chgData name="Doris Ruth Eikhof" userId="30afba3a-207e-4f6d-adf6-7bfd5f274e59" providerId="ADAL" clId="{CF9B47EE-0260-4BB6-B216-1AC1A1B3AB70}" dt="2022-12-14T09:37:21.017" v="1016" actId="6549"/>
        <pc:sldMkLst>
          <pc:docMk/>
          <pc:sldMk cId="683297078" sldId="264"/>
        </pc:sldMkLst>
        <pc:spChg chg="mod">
          <ac:chgData name="Doris Ruth Eikhof" userId="30afba3a-207e-4f6d-adf6-7bfd5f274e59" providerId="ADAL" clId="{CF9B47EE-0260-4BB6-B216-1AC1A1B3AB70}" dt="2022-12-14T09:37:21.017" v="1016" actId="6549"/>
          <ac:spMkLst>
            <pc:docMk/>
            <pc:sldMk cId="683297078" sldId="264"/>
            <ac:spMk id="4" creationId="{F3FB8BF8-C073-3656-9554-D655459A969A}"/>
          </ac:spMkLst>
        </pc:spChg>
      </pc:sldChg>
      <pc:sldChg chg="modSp mod">
        <pc:chgData name="Doris Ruth Eikhof" userId="30afba3a-207e-4f6d-adf6-7bfd5f274e59" providerId="ADAL" clId="{CF9B47EE-0260-4BB6-B216-1AC1A1B3AB70}" dt="2022-12-14T09:43:10.904" v="1182" actId="313"/>
        <pc:sldMkLst>
          <pc:docMk/>
          <pc:sldMk cId="2964477844" sldId="265"/>
        </pc:sldMkLst>
        <pc:spChg chg="mod">
          <ac:chgData name="Doris Ruth Eikhof" userId="30afba3a-207e-4f6d-adf6-7bfd5f274e59" providerId="ADAL" clId="{CF9B47EE-0260-4BB6-B216-1AC1A1B3AB70}" dt="2022-12-14T09:43:10.904" v="1182" actId="313"/>
          <ac:spMkLst>
            <pc:docMk/>
            <pc:sldMk cId="2964477844" sldId="265"/>
            <ac:spMk id="6" creationId="{404FCFF2-F0E6-52BD-CA7F-6CA0B2B1E19E}"/>
          </ac:spMkLst>
        </pc:spChg>
      </pc:sldChg>
      <pc:sldChg chg="addSp delSp modSp mod">
        <pc:chgData name="Doris Ruth Eikhof" userId="30afba3a-207e-4f6d-adf6-7bfd5f274e59" providerId="ADAL" clId="{CF9B47EE-0260-4BB6-B216-1AC1A1B3AB70}" dt="2022-12-14T09:19:06.957" v="509" actId="1076"/>
        <pc:sldMkLst>
          <pc:docMk/>
          <pc:sldMk cId="2009603357" sldId="267"/>
        </pc:sldMkLst>
        <pc:spChg chg="mod">
          <ac:chgData name="Doris Ruth Eikhof" userId="30afba3a-207e-4f6d-adf6-7bfd5f274e59" providerId="ADAL" clId="{CF9B47EE-0260-4BB6-B216-1AC1A1B3AB70}" dt="2022-12-14T09:19:06.957" v="509" actId="1076"/>
          <ac:spMkLst>
            <pc:docMk/>
            <pc:sldMk cId="2009603357" sldId="267"/>
            <ac:spMk id="11" creationId="{DC391623-6E75-02C9-A323-D0E4DC96C556}"/>
          </ac:spMkLst>
        </pc:spChg>
        <pc:picChg chg="add del mod">
          <ac:chgData name="Doris Ruth Eikhof" userId="30afba3a-207e-4f6d-adf6-7bfd5f274e59" providerId="ADAL" clId="{CF9B47EE-0260-4BB6-B216-1AC1A1B3AB70}" dt="2022-12-14T09:17:57.355" v="505" actId="1076"/>
          <ac:picMkLst>
            <pc:docMk/>
            <pc:sldMk cId="2009603357" sldId="267"/>
            <ac:picMk id="17" creationId="{0C3A7B95-9E80-18A4-A93C-9E4B2F035D51}"/>
          </ac:picMkLst>
        </pc:picChg>
      </pc:sldChg>
      <pc:sldChg chg="modSp mod">
        <pc:chgData name="Doris Ruth Eikhof" userId="30afba3a-207e-4f6d-adf6-7bfd5f274e59" providerId="ADAL" clId="{CF9B47EE-0260-4BB6-B216-1AC1A1B3AB70}" dt="2022-12-14T09:19:48.745" v="519" actId="20577"/>
        <pc:sldMkLst>
          <pc:docMk/>
          <pc:sldMk cId="1337893718" sldId="270"/>
        </pc:sldMkLst>
        <pc:spChg chg="mod">
          <ac:chgData name="Doris Ruth Eikhof" userId="30afba3a-207e-4f6d-adf6-7bfd5f274e59" providerId="ADAL" clId="{CF9B47EE-0260-4BB6-B216-1AC1A1B3AB70}" dt="2022-12-14T09:19:48.745" v="519" actId="20577"/>
          <ac:spMkLst>
            <pc:docMk/>
            <pc:sldMk cId="1337893718" sldId="270"/>
            <ac:spMk id="3" creationId="{F87A2671-27B3-925E-AE70-0B46A0D5E9A1}"/>
          </ac:spMkLst>
        </pc:spChg>
      </pc:sldChg>
      <pc:sldChg chg="modSp mod">
        <pc:chgData name="Doris Ruth Eikhof" userId="30afba3a-207e-4f6d-adf6-7bfd5f274e59" providerId="ADAL" clId="{CF9B47EE-0260-4BB6-B216-1AC1A1B3AB70}" dt="2022-12-14T09:22:58.119" v="778" actId="20577"/>
        <pc:sldMkLst>
          <pc:docMk/>
          <pc:sldMk cId="1539353311" sldId="273"/>
        </pc:sldMkLst>
        <pc:spChg chg="mod">
          <ac:chgData name="Doris Ruth Eikhof" userId="30afba3a-207e-4f6d-adf6-7bfd5f274e59" providerId="ADAL" clId="{CF9B47EE-0260-4BB6-B216-1AC1A1B3AB70}" dt="2022-12-14T09:22:58.119" v="778" actId="20577"/>
          <ac:spMkLst>
            <pc:docMk/>
            <pc:sldMk cId="1539353311" sldId="273"/>
            <ac:spMk id="9" creationId="{1B1409A3-3537-B5E0-3C1D-AEA24B54B031}"/>
          </ac:spMkLst>
        </pc:spChg>
      </pc:sldChg>
      <pc:sldChg chg="modSp mod">
        <pc:chgData name="Doris Ruth Eikhof" userId="30afba3a-207e-4f6d-adf6-7bfd5f274e59" providerId="ADAL" clId="{CF9B47EE-0260-4BB6-B216-1AC1A1B3AB70}" dt="2022-12-14T09:29:39.526" v="853" actId="1076"/>
        <pc:sldMkLst>
          <pc:docMk/>
          <pc:sldMk cId="2679098407" sldId="274"/>
        </pc:sldMkLst>
        <pc:spChg chg="mod">
          <ac:chgData name="Doris Ruth Eikhof" userId="30afba3a-207e-4f6d-adf6-7bfd5f274e59" providerId="ADAL" clId="{CF9B47EE-0260-4BB6-B216-1AC1A1B3AB70}" dt="2022-12-14T09:29:39.526" v="853" actId="1076"/>
          <ac:spMkLst>
            <pc:docMk/>
            <pc:sldMk cId="2679098407" sldId="274"/>
            <ac:spMk id="5" creationId="{B611C035-E78F-BD33-C32C-5676D8CF87AA}"/>
          </ac:spMkLst>
        </pc:spChg>
      </pc:sldChg>
      <pc:sldChg chg="modSp mod">
        <pc:chgData name="Doris Ruth Eikhof" userId="30afba3a-207e-4f6d-adf6-7bfd5f274e59" providerId="ADAL" clId="{CF9B47EE-0260-4BB6-B216-1AC1A1B3AB70}" dt="2022-12-14T09:40:05.101" v="1102" actId="20577"/>
        <pc:sldMkLst>
          <pc:docMk/>
          <pc:sldMk cId="2429101122" sldId="275"/>
        </pc:sldMkLst>
        <pc:spChg chg="mod">
          <ac:chgData name="Doris Ruth Eikhof" userId="30afba3a-207e-4f6d-adf6-7bfd5f274e59" providerId="ADAL" clId="{CF9B47EE-0260-4BB6-B216-1AC1A1B3AB70}" dt="2022-12-14T09:40:05.101" v="1102" actId="20577"/>
          <ac:spMkLst>
            <pc:docMk/>
            <pc:sldMk cId="2429101122" sldId="275"/>
            <ac:spMk id="6" creationId="{404FCFF2-F0E6-52BD-CA7F-6CA0B2B1E19E}"/>
          </ac:spMkLst>
        </pc:spChg>
      </pc:sldChg>
    </pc:docChg>
  </pc:docChgLst>
  <pc:docChgLst>
    <pc:chgData name="Doris Ruth Eikhof" userId="S::dorisruth.eikhof@glasgow.ac.uk::30afba3a-207e-4f6d-adf6-7bfd5f274e59" providerId="AD" clId="Web-{D5A039E0-F883-D3F0-5A6B-24DCC870588C}"/>
    <pc:docChg chg="modSld">
      <pc:chgData name="Doris Ruth Eikhof" userId="S::dorisruth.eikhof@glasgow.ac.uk::30afba3a-207e-4f6d-adf6-7bfd5f274e59" providerId="AD" clId="Web-{D5A039E0-F883-D3F0-5A6B-24DCC870588C}" dt="2023-01-05T13:45:39.781" v="68" actId="20577"/>
      <pc:docMkLst>
        <pc:docMk/>
      </pc:docMkLst>
      <pc:sldChg chg="modSp">
        <pc:chgData name="Doris Ruth Eikhof" userId="S::dorisruth.eikhof@glasgow.ac.uk::30afba3a-207e-4f6d-adf6-7bfd5f274e59" providerId="AD" clId="Web-{D5A039E0-F883-D3F0-5A6B-24DCC870588C}" dt="2023-01-05T13:43:41.929" v="41" actId="14100"/>
        <pc:sldMkLst>
          <pc:docMk/>
          <pc:sldMk cId="2009603357" sldId="267"/>
        </pc:sldMkLst>
        <pc:spChg chg="mod">
          <ac:chgData name="Doris Ruth Eikhof" userId="S::dorisruth.eikhof@glasgow.ac.uk::30afba3a-207e-4f6d-adf6-7bfd5f274e59" providerId="AD" clId="Web-{D5A039E0-F883-D3F0-5A6B-24DCC870588C}" dt="2023-01-05T13:43:41.929" v="41" actId="14100"/>
          <ac:spMkLst>
            <pc:docMk/>
            <pc:sldMk cId="2009603357" sldId="267"/>
            <ac:spMk id="3" creationId="{F87A2671-27B3-925E-AE70-0B46A0D5E9A1}"/>
          </ac:spMkLst>
        </pc:spChg>
      </pc:sldChg>
      <pc:sldChg chg="modSp">
        <pc:chgData name="Doris Ruth Eikhof" userId="S::dorisruth.eikhof@glasgow.ac.uk::30afba3a-207e-4f6d-adf6-7bfd5f274e59" providerId="AD" clId="Web-{D5A039E0-F883-D3F0-5A6B-24DCC870588C}" dt="2023-01-05T13:44:21.338" v="55" actId="20577"/>
        <pc:sldMkLst>
          <pc:docMk/>
          <pc:sldMk cId="1447230413" sldId="269"/>
        </pc:sldMkLst>
        <pc:spChg chg="mod">
          <ac:chgData name="Doris Ruth Eikhof" userId="S::dorisruth.eikhof@glasgow.ac.uk::30afba3a-207e-4f6d-adf6-7bfd5f274e59" providerId="AD" clId="Web-{D5A039E0-F883-D3F0-5A6B-24DCC870588C}" dt="2023-01-05T13:44:21.338" v="55" actId="20577"/>
          <ac:spMkLst>
            <pc:docMk/>
            <pc:sldMk cId="1447230413" sldId="269"/>
            <ac:spMk id="3" creationId="{F87A2671-27B3-925E-AE70-0B46A0D5E9A1}"/>
          </ac:spMkLst>
        </pc:spChg>
      </pc:sldChg>
      <pc:sldChg chg="modSp">
        <pc:chgData name="Doris Ruth Eikhof" userId="S::dorisruth.eikhof@glasgow.ac.uk::30afba3a-207e-4f6d-adf6-7bfd5f274e59" providerId="AD" clId="Web-{D5A039E0-F883-D3F0-5A6B-24DCC870588C}" dt="2023-01-05T13:45:39.781" v="68" actId="20577"/>
        <pc:sldMkLst>
          <pc:docMk/>
          <pc:sldMk cId="3488257983" sldId="271"/>
        </pc:sldMkLst>
        <pc:spChg chg="mod">
          <ac:chgData name="Doris Ruth Eikhof" userId="S::dorisruth.eikhof@glasgow.ac.uk::30afba3a-207e-4f6d-adf6-7bfd5f274e59" providerId="AD" clId="Web-{D5A039E0-F883-D3F0-5A6B-24DCC870588C}" dt="2023-01-05T13:45:39.781" v="68" actId="20577"/>
          <ac:spMkLst>
            <pc:docMk/>
            <pc:sldMk cId="3488257983" sldId="271"/>
            <ac:spMk id="3" creationId="{F87A2671-27B3-925E-AE70-0B46A0D5E9A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gla-my.sharepoint.com/personal/kevin_guyan_glasgow_ac_uk/Documents/GEP%20shared%20files/Policy%20search%20and%20analysis/Report%20D4.1%20&amp;%20D4.2/Descriptive%20analysis/Canadian%20dataset%20descriptive%20analysis%2008122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gla-my.sharepoint.com/personal/kevin_guyan_glasgow_ac_uk/Documents/GEP%20shared%20files/Policy%20search%20and%20analysis/Report%20D4.1%20&amp;%20D4.2/Descriptive%20analysis/German%20dataset%20descriptive%20analysis%202022111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gla-my.sharepoint.com/personal/kevin_guyan_glasgow_ac_uk/Documents/GEP%20shared%20files/Policy%20search%20and%20analysis/Report%20D4.1%20&amp;%20D4.2/Descriptive%20analysis/UK%20dataset%20descriptive%20analysis%20202211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'33 What we say about the pol'!$B$25</c:f>
              <c:strCache>
                <c:ptCount val="1"/>
                <c:pt idx="0">
                  <c:v>What we say about the policy?</c:v>
                </c:pt>
              </c:strCache>
            </c:strRef>
          </c:tx>
          <c:invertIfNegative val="0"/>
          <c:cat>
            <c:strRef>
              <c:f>('33 What we say about the pol'!$A$26:$A$29,'33 What we say about the pol'!$A$31)</c:f>
              <c:strCache>
                <c:ptCount val="5"/>
                <c:pt idx="0">
                  <c:v>Business case</c:v>
                </c:pt>
                <c:pt idx="1">
                  <c:v>Social value (cohesion, citizenship)</c:v>
                </c:pt>
                <c:pt idx="2">
                  <c:v>Cultural value (art and creativity)</c:v>
                </c:pt>
                <c:pt idx="3">
                  <c:v>Legal/regulatory reasons</c:v>
                </c:pt>
                <c:pt idx="4">
                  <c:v>Moral/ethical reasons</c:v>
                </c:pt>
              </c:strCache>
              <c:extLst/>
            </c:strRef>
          </c:cat>
          <c:val>
            <c:numRef>
              <c:f>('33 What we say about the pol'!$B$26:$B$29,'33 What we say about the pol'!$B$31)</c:f>
              <c:numCache>
                <c:formatCode>General</c:formatCode>
                <c:ptCount val="5"/>
                <c:pt idx="0">
                  <c:v>9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1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7969-456A-961D-01F6D5BC5C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8547256"/>
        <c:axId val="2028544312"/>
      </c:barChart>
      <c:catAx>
        <c:axId val="2028547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28544312"/>
        <c:crosses val="autoZero"/>
        <c:auto val="1"/>
        <c:lblAlgn val="ctr"/>
        <c:lblOffset val="100"/>
        <c:noMultiLvlLbl val="0"/>
      </c:catAx>
      <c:valAx>
        <c:axId val="20285443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GB" b="0"/>
                  <a:t>Number of policies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28547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'4.6a'!$C$23</c:f>
              <c:strCache>
                <c:ptCount val="1"/>
                <c:pt idx="0">
                  <c:v>What we say about the policy?</c:v>
                </c:pt>
              </c:strCache>
            </c:strRef>
          </c:tx>
          <c:invertIfNegative val="0"/>
          <c:cat>
            <c:strRef>
              <c:f>'4.6a'!$A$24:$A$28</c:f>
              <c:strCache>
                <c:ptCount val="5"/>
                <c:pt idx="0">
                  <c:v>Moral/ethical reasons</c:v>
                </c:pt>
                <c:pt idx="1">
                  <c:v>Cultural value (art and creativity)</c:v>
                </c:pt>
                <c:pt idx="2">
                  <c:v>Business case</c:v>
                </c:pt>
                <c:pt idx="3">
                  <c:v>Social value (cohesion, citizenship)</c:v>
                </c:pt>
                <c:pt idx="4">
                  <c:v>Legal/regulatory reasons</c:v>
                </c:pt>
              </c:strCache>
            </c:strRef>
          </c:cat>
          <c:val>
            <c:numRef>
              <c:f>'4.6a'!$C$24:$C$28</c:f>
              <c:numCache>
                <c:formatCode>General</c:formatCode>
                <c:ptCount val="5"/>
                <c:pt idx="0">
                  <c:v>12</c:v>
                </c:pt>
                <c:pt idx="1">
                  <c:v>10</c:v>
                </c:pt>
                <c:pt idx="2">
                  <c:v>7</c:v>
                </c:pt>
                <c:pt idx="3">
                  <c:v>6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0B-47F2-8525-C61BC0D374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8547256"/>
        <c:axId val="20285443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'4.6a'!$B$23</c15:sqref>
                        </c15:formulaRef>
                      </c:ext>
                    </c:extLst>
                    <c:strCache>
                      <c:ptCount val="1"/>
                      <c:pt idx="0">
                        <c:v>What the policy says about itself?</c:v>
                      </c:pt>
                    </c:strCache>
                  </c:strRef>
                </c:tx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'4.6a'!$A$24:$A$28</c15:sqref>
                        </c15:formulaRef>
                      </c:ext>
                    </c:extLst>
                    <c:strCache>
                      <c:ptCount val="5"/>
                      <c:pt idx="0">
                        <c:v>Moral/ethical reasons</c:v>
                      </c:pt>
                      <c:pt idx="1">
                        <c:v>Cultural value (art and creativity)</c:v>
                      </c:pt>
                      <c:pt idx="2">
                        <c:v>Business case</c:v>
                      </c:pt>
                      <c:pt idx="3">
                        <c:v>Social value (cohesion, citizenship)</c:v>
                      </c:pt>
                      <c:pt idx="4">
                        <c:v>Legal/regulatory reasons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'4.6a'!$B$24:$B$28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8</c:v>
                      </c:pt>
                      <c:pt idx="1">
                        <c:v>7</c:v>
                      </c:pt>
                      <c:pt idx="2">
                        <c:v>6</c:v>
                      </c:pt>
                      <c:pt idx="3">
                        <c:v>4</c:v>
                      </c:pt>
                      <c:pt idx="4">
                        <c:v>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AD0B-47F2-8525-C61BC0D374CC}"/>
                  </c:ext>
                </c:extLst>
              </c15:ser>
            </c15:filteredBarSeries>
          </c:ext>
        </c:extLst>
      </c:barChart>
      <c:catAx>
        <c:axId val="2028547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28544312"/>
        <c:crosses val="autoZero"/>
        <c:auto val="1"/>
        <c:lblAlgn val="ctr"/>
        <c:lblOffset val="100"/>
        <c:noMultiLvlLbl val="0"/>
      </c:catAx>
      <c:valAx>
        <c:axId val="20285443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GB" b="0"/>
                  <a:t>Number of polices</a:t>
                </a:r>
              </a:p>
            </c:rich>
          </c:tx>
          <c:layout>
            <c:manualLayout>
              <c:xMode val="edge"/>
              <c:yMode val="edge"/>
              <c:x val="9.5298894288951119E-3"/>
              <c:y val="0.3332941882494587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28547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'4.6a'!$C$24</c:f>
              <c:strCache>
                <c:ptCount val="1"/>
                <c:pt idx="0">
                  <c:v>What we say about the policy?</c:v>
                </c:pt>
              </c:strCache>
            </c:strRef>
          </c:tx>
          <c:invertIfNegative val="0"/>
          <c:cat>
            <c:strRef>
              <c:f>'4.6a'!$A$25:$A$29</c:f>
              <c:strCache>
                <c:ptCount val="5"/>
                <c:pt idx="0">
                  <c:v>Moral/ethical reasons</c:v>
                </c:pt>
                <c:pt idx="1">
                  <c:v>Cultural value (art and creativity)</c:v>
                </c:pt>
                <c:pt idx="2">
                  <c:v>Social value (cohesion, citizenship)</c:v>
                </c:pt>
                <c:pt idx="3">
                  <c:v>Business case</c:v>
                </c:pt>
                <c:pt idx="4">
                  <c:v>Legal/regulatory reasons</c:v>
                </c:pt>
              </c:strCache>
            </c:strRef>
          </c:cat>
          <c:val>
            <c:numRef>
              <c:f>'4.6a'!$C$25:$C$29</c:f>
              <c:numCache>
                <c:formatCode>General</c:formatCode>
                <c:ptCount val="5"/>
                <c:pt idx="0">
                  <c:v>31</c:v>
                </c:pt>
                <c:pt idx="1">
                  <c:v>20</c:v>
                </c:pt>
                <c:pt idx="2">
                  <c:v>17</c:v>
                </c:pt>
                <c:pt idx="3">
                  <c:v>14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EE-4774-A0F7-00629A1F4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28547256"/>
        <c:axId val="20285443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'4.6a'!$B$24</c15:sqref>
                        </c15:formulaRef>
                      </c:ext>
                    </c:extLst>
                    <c:strCache>
                      <c:ptCount val="1"/>
                      <c:pt idx="0">
                        <c:v>What the policy says about itself?</c:v>
                      </c:pt>
                    </c:strCache>
                  </c:strRef>
                </c:tx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'4.6a'!$A$25:$A$29</c15:sqref>
                        </c15:formulaRef>
                      </c:ext>
                    </c:extLst>
                    <c:strCache>
                      <c:ptCount val="5"/>
                      <c:pt idx="0">
                        <c:v>Moral/ethical reasons</c:v>
                      </c:pt>
                      <c:pt idx="1">
                        <c:v>Cultural value (art and creativity)</c:v>
                      </c:pt>
                      <c:pt idx="2">
                        <c:v>Social value (cohesion, citizenship)</c:v>
                      </c:pt>
                      <c:pt idx="3">
                        <c:v>Business case</c:v>
                      </c:pt>
                      <c:pt idx="4">
                        <c:v>Legal/regulatory reasons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'4.6a'!$B$25:$B$29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>
                        <c:v>23</c:v>
                      </c:pt>
                      <c:pt idx="1">
                        <c:v>17</c:v>
                      </c:pt>
                      <c:pt idx="2">
                        <c:v>17</c:v>
                      </c:pt>
                      <c:pt idx="3">
                        <c:v>13</c:v>
                      </c:pt>
                      <c:pt idx="4">
                        <c:v>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FEE-4774-A0F7-00629A1F40C6}"/>
                  </c:ext>
                </c:extLst>
              </c15:ser>
            </c15:filteredBarSeries>
          </c:ext>
        </c:extLst>
      </c:barChart>
      <c:catAx>
        <c:axId val="2028547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28544312"/>
        <c:crosses val="autoZero"/>
        <c:auto val="1"/>
        <c:lblAlgn val="ctr"/>
        <c:lblOffset val="100"/>
        <c:noMultiLvlLbl val="0"/>
      </c:catAx>
      <c:valAx>
        <c:axId val="20285443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en-GB" b="0"/>
                  <a:t>Number of policies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28547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6FDAB-9567-3AD8-4BEF-7B2C102B3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39BEC9-CF55-A11E-3581-EEB4235AE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84647-F327-3674-FA90-1C8C840F3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6DFEE-696A-03B9-36C7-3E8559C34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C6C429-9FE9-73C3-084D-F830384F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36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E8B3F-B276-744F-25D3-D5A34C8E3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C4437-35FF-38E6-3771-74308889C9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DCD63-80EC-6A34-F3DD-89284FD4A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C38C3-31D1-2219-AB4F-A644936D3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BA6E8-05A7-89C3-55E7-B4E0743E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98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53FBD-BEF2-2B9E-7B2A-F3701D7566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9A3B3-0F8F-B3B0-4973-C493D9DA0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152BF-D0E8-49A2-4B92-2D97F78F0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221BC-8D10-325A-EA08-20638D79A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F3823-AB9D-A0B1-2803-17396A49D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5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47A2-A861-709E-9B59-E7C250181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FA766-3A3A-D5BB-F55E-D78F8B95A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88A94-97C0-6D5D-658C-4DBE11C0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C33A2-5862-2A75-DA2D-BB1C0D4A1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8A2A1-1333-E931-DBF2-41E5B20B3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87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89FEB-BFA7-4753-ED76-339F3D736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B4103-F155-60F2-8CC7-162E4B97A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0A28A-9EE7-682F-C753-61B79FED9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FF473-CEF9-2240-BBC1-B01AC9DD0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F3525-B9D0-64A3-EC09-97AA4C8FC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73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29F42-3C44-B9C5-0C3B-188E93173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EDD5E-6485-3D3C-DB7C-C03E29FD8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D3EFA-ECA8-F0BB-B249-CD5E55B6E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1EC07-B070-B54F-8F26-0CC1D882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35344-B922-6290-395A-3B5F1DE7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086F5-993B-A563-63AF-1DC75448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91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C15FC-D1B3-EA2E-AC63-87D06D55C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55FA1-7E28-C77B-3FCA-34058EE8D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F1B52-594D-3669-CF1D-79FE187FA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F395D3-DB7F-5915-6E16-EC60B4EA23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B702BF-E5FB-B031-933E-8DE93BCB35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883BA2-F709-5B94-65A0-80DF612F1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EDCC69-F6CB-5528-C84B-A4A6E480F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45B10-3C90-CCF5-3BC7-F9603033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96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BE572-1CE1-28A4-2A6B-2B7F664B7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B21E89-AB45-187C-8D6E-D14419B4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48B0E-FF17-A832-73F2-7FCB60329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01B026-BC91-2C4A-A53E-96FDFFBFC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36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0BE084-D8F3-62BE-18AE-4026120EB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CEA6FB-A544-52BF-A8A3-3C4BCCABF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1D28F-A289-49D0-8DEE-5868F7132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9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1E32F-1468-F7D5-BEEA-4FD8499D4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3A2D8-E6BD-FD78-4C00-96DA98450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7AE8C-3BCB-B462-BF42-720F025CA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39522-1273-ABBC-77E1-76412AFF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8CB96-BF97-6FDA-25DD-3E48E838C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414463-0FC8-D81F-9A8E-BFC2408F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541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428A7-4271-ED46-074F-9A1615CB8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9B2E5E-82F4-4652-33F0-DE7040B124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C47F8-E3AD-C230-5A9A-A13B26E3D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31853-251E-9527-5496-DB09B2AE6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E5DB3-2FE7-56AA-AFB2-E7768DBFB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DDE158-458B-EBBF-CC32-223F3605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9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69BBC1-E4B6-3CC5-B8DA-00BE1DAF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99616-380F-E114-E8CA-6D61E19DA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72442-506F-1E10-6B9F-081807148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852FE-3C3F-483C-8514-5B6CA518C3F1}" type="datetimeFigureOut">
              <a:rPr lang="en-GB" smtClean="0"/>
              <a:t>28/02/2024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15B67-E5EE-2325-469F-AF2E30EC1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9FC34-20CE-77D8-46E8-896B0C7F8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BADD8-9887-42C4-873A-F9790A623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43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he main building at the University overlooking the West of the city">
            <a:extLst>
              <a:ext uri="{FF2B5EF4-FFF2-40B4-BE49-F238E27FC236}">
                <a16:creationId xmlns:a16="http://schemas.microsoft.com/office/drawing/2014/main" id="{C067F338-2BE9-4737-FA41-A3FB2550B3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3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959D0C-EDD1-68E8-9ED0-D4BEB2D55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pPr marL="0" marR="0" lvl="0" indent="0" fontAlgn="base"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3400" b="1" kern="120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Gender Equity Policies in Film and Television</a:t>
            </a:r>
            <a:endParaRPr kumimoji="0" lang="en-US" altLang="en-US" sz="3400" b="0" i="0" u="none" strike="noStrike" kern="1200" cap="none" normalizeH="0" baseline="0">
              <a:ln>
                <a:noFill/>
              </a:ln>
              <a:effectLst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899245-A926-B398-A1D0-C2A8F6DF9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en-GB" sz="2000">
                <a:latin typeface="Arial" panose="020B0604020202020204" pitchFamily="34" charset="0"/>
                <a:cs typeface="Arial" panose="020B0604020202020204" pitchFamily="34" charset="0"/>
              </a:rPr>
              <a:t>Expert interview</a:t>
            </a:r>
          </a:p>
        </p:txBody>
      </p:sp>
      <p:cxnSp>
        <p:nvCxnSpPr>
          <p:cNvPr id="24" name="Straight Connector 13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3905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11C035-E78F-BD33-C32C-5676D8CF87AA}"/>
              </a:ext>
            </a:extLst>
          </p:cNvPr>
          <p:cNvSpPr txBox="1"/>
          <p:nvPr/>
        </p:nvSpPr>
        <p:spPr>
          <a:xfrm>
            <a:off x="440176" y="850204"/>
            <a:ext cx="1104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>
                <a:latin typeface="Arial" panose="020B0604020202020204" pitchFamily="34" charset="0"/>
                <a:cs typeface="Arial" panose="020B0604020202020204" pitchFamily="34" charset="0"/>
              </a:rPr>
              <a:t>Our research has identified several areas of industry practice in which gender equity policy had tried to drive change.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9DF7C0-0CF8-5C8C-E9C2-E0C45B298219}"/>
              </a:ext>
            </a:extLst>
          </p:cNvPr>
          <p:cNvSpPr txBox="1"/>
          <p:nvPr/>
        </p:nvSpPr>
        <p:spPr>
          <a:xfrm>
            <a:off x="440176" y="267670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5. Policy objects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DE1BEADD-994F-10F6-1D82-BD343FA82E9F}"/>
              </a:ext>
            </a:extLst>
          </p:cNvPr>
          <p:cNvSpPr/>
          <p:nvPr/>
        </p:nvSpPr>
        <p:spPr>
          <a:xfrm>
            <a:off x="417698" y="1508062"/>
            <a:ext cx="2031483" cy="1214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0088F8-D668-1B47-44B9-36D5928D9D41}"/>
              </a:ext>
            </a:extLst>
          </p:cNvPr>
          <p:cNvSpPr txBox="1"/>
          <p:nvPr/>
        </p:nvSpPr>
        <p:spPr>
          <a:xfrm>
            <a:off x="916612" y="1922209"/>
            <a:ext cx="10100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endParaRPr lang="en-GB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16939B8-E71F-F35D-C589-959C2E108AE5}"/>
              </a:ext>
            </a:extLst>
          </p:cNvPr>
          <p:cNvSpPr/>
          <p:nvPr/>
        </p:nvSpPr>
        <p:spPr>
          <a:xfrm>
            <a:off x="9456883" y="1495314"/>
            <a:ext cx="2031483" cy="1214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A08B56-33C0-16A8-6A09-729EF02EB258}"/>
              </a:ext>
            </a:extLst>
          </p:cNvPr>
          <p:cNvSpPr txBox="1"/>
          <p:nvPr/>
        </p:nvSpPr>
        <p:spPr>
          <a:xfrm>
            <a:off x="9591944" y="1757194"/>
            <a:ext cx="17613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Complaints and grievances</a:t>
            </a:r>
            <a:endParaRPr lang="en-GB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08B9723-CCE3-32F8-C8C6-88C74C74C47B}"/>
              </a:ext>
            </a:extLst>
          </p:cNvPr>
          <p:cNvSpPr/>
          <p:nvPr/>
        </p:nvSpPr>
        <p:spPr>
          <a:xfrm>
            <a:off x="2648005" y="1508062"/>
            <a:ext cx="2031483" cy="1214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B57533-D256-D727-C01D-8C3C8B3CA1C7}"/>
              </a:ext>
            </a:extLst>
          </p:cNvPr>
          <p:cNvSpPr txBox="1"/>
          <p:nvPr/>
        </p:nvSpPr>
        <p:spPr>
          <a:xfrm>
            <a:off x="2928951" y="1828629"/>
            <a:ext cx="16680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and recruitment </a:t>
            </a:r>
            <a:endParaRPr lang="en-GB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4294DAF-1424-267B-14B9-C835BE590AF5}"/>
              </a:ext>
            </a:extLst>
          </p:cNvPr>
          <p:cNvSpPr/>
          <p:nvPr/>
        </p:nvSpPr>
        <p:spPr>
          <a:xfrm>
            <a:off x="2648004" y="2843135"/>
            <a:ext cx="2031483" cy="1214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8CBD32-073B-01EA-3347-9E9E7185F8C0}"/>
              </a:ext>
            </a:extLst>
          </p:cNvPr>
          <p:cNvSpPr txBox="1"/>
          <p:nvPr/>
        </p:nvSpPr>
        <p:spPr>
          <a:xfrm>
            <a:off x="2928951" y="3230048"/>
            <a:ext cx="138192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</a:t>
            </a:r>
            <a:endParaRPr lang="en-GB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FEF7F7C-84FA-F2B1-A1C9-39B8A3150931}"/>
              </a:ext>
            </a:extLst>
          </p:cNvPr>
          <p:cNvSpPr/>
          <p:nvPr/>
        </p:nvSpPr>
        <p:spPr>
          <a:xfrm>
            <a:off x="4916538" y="1495314"/>
            <a:ext cx="2031483" cy="1214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021199-B729-C998-7182-F6B46ACE68E4}"/>
              </a:ext>
            </a:extLst>
          </p:cNvPr>
          <p:cNvSpPr txBox="1"/>
          <p:nvPr/>
        </p:nvSpPr>
        <p:spPr>
          <a:xfrm>
            <a:off x="5257632" y="1731115"/>
            <a:ext cx="19084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and employment practices</a:t>
            </a:r>
            <a:endParaRPr lang="en-GB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42822AF-B7E9-73C1-00C8-0D9A2EA7A587}"/>
              </a:ext>
            </a:extLst>
          </p:cNvPr>
          <p:cNvSpPr/>
          <p:nvPr/>
        </p:nvSpPr>
        <p:spPr>
          <a:xfrm>
            <a:off x="4945766" y="2840362"/>
            <a:ext cx="2031483" cy="1214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67C328-BCB1-BE24-3773-B600CD5F8EE2}"/>
              </a:ext>
            </a:extLst>
          </p:cNvPr>
          <p:cNvSpPr txBox="1"/>
          <p:nvPr/>
        </p:nvSpPr>
        <p:spPr>
          <a:xfrm>
            <a:off x="5252172" y="2983825"/>
            <a:ext cx="16821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Screening, exhibition and audiences</a:t>
            </a:r>
            <a:endParaRPr lang="en-GB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BE626E8-A064-946F-194B-54B403E02F70}"/>
              </a:ext>
            </a:extLst>
          </p:cNvPr>
          <p:cNvSpPr/>
          <p:nvPr/>
        </p:nvSpPr>
        <p:spPr>
          <a:xfrm>
            <a:off x="7148717" y="1495314"/>
            <a:ext cx="2031483" cy="1214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1F7CD5-930B-0174-6A34-2C7FB72DDD25}"/>
              </a:ext>
            </a:extLst>
          </p:cNvPr>
          <p:cNvSpPr txBox="1"/>
          <p:nvPr/>
        </p:nvSpPr>
        <p:spPr>
          <a:xfrm>
            <a:off x="7451168" y="1780208"/>
            <a:ext cx="15381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and budgets</a:t>
            </a:r>
            <a:endParaRPr lang="en-GB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E9F7C36-AFCE-31D2-36F4-E5B432790BBE}"/>
              </a:ext>
            </a:extLst>
          </p:cNvPr>
          <p:cNvSpPr/>
          <p:nvPr/>
        </p:nvSpPr>
        <p:spPr>
          <a:xfrm>
            <a:off x="7166057" y="2872226"/>
            <a:ext cx="2031483" cy="1214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99D9B8-CEC2-87C7-9ECC-BED7F787537A}"/>
              </a:ext>
            </a:extLst>
          </p:cNvPr>
          <p:cNvSpPr txBox="1"/>
          <p:nvPr/>
        </p:nvSpPr>
        <p:spPr>
          <a:xfrm>
            <a:off x="7451168" y="3186862"/>
            <a:ext cx="17133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Awards and recognition</a:t>
            </a:r>
            <a:endParaRPr lang="en-GB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16D83E7-D419-531F-8406-7C56EF8347AC}"/>
              </a:ext>
            </a:extLst>
          </p:cNvPr>
          <p:cNvSpPr/>
          <p:nvPr/>
        </p:nvSpPr>
        <p:spPr>
          <a:xfrm>
            <a:off x="417698" y="2872226"/>
            <a:ext cx="2031483" cy="1214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D90AFC-2A07-9E19-5B0E-3AFAB82ED9A1}"/>
              </a:ext>
            </a:extLst>
          </p:cNvPr>
          <p:cNvSpPr txBox="1"/>
          <p:nvPr/>
        </p:nvSpPr>
        <p:spPr>
          <a:xfrm>
            <a:off x="573885" y="3106937"/>
            <a:ext cx="17191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On-screen representation</a:t>
            </a:r>
            <a:endParaRPr lang="en-GB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FC5039-C07B-F416-6BEC-F1B783AE7C13}"/>
              </a:ext>
            </a:extLst>
          </p:cNvPr>
          <p:cNvSpPr txBox="1"/>
          <p:nvPr/>
        </p:nvSpPr>
        <p:spPr>
          <a:xfrm>
            <a:off x="518403" y="4836004"/>
            <a:ext cx="1115519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Q. Which of these areas have received the most attention, you think?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Q. Who has driven that focus and why?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Q. Do you think the right area(s) are receiving attention? Why/why not? 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450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56504F-D431-C37E-12ED-7516FC47A14B}"/>
              </a:ext>
            </a:extLst>
          </p:cNvPr>
          <p:cNvSpPr txBox="1"/>
          <p:nvPr/>
        </p:nvSpPr>
        <p:spPr>
          <a:xfrm>
            <a:off x="449903" y="1795734"/>
            <a:ext cx="11116283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If you think about the organisations in </a:t>
            </a:r>
            <a:r>
              <a:rPr lang="en-GB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Canadian/German/UK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film that play a key role in improving gender equity, would you say they are effective in bringing about change?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Prompts: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If yes: What is it that makes them perform that role well?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If no: Why aren’t they driving change? What gets in the way?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A8E18E-A258-5308-45CB-2D0524674706}"/>
              </a:ext>
            </a:extLst>
          </p:cNvPr>
          <p:cNvSpPr txBox="1"/>
          <p:nvPr/>
        </p:nvSpPr>
        <p:spPr>
          <a:xfrm>
            <a:off x="449904" y="287126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6. Policy agents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43E4DD-DCF7-3ECC-9556-7A2601020A99}"/>
              </a:ext>
            </a:extLst>
          </p:cNvPr>
          <p:cNvSpPr txBox="1"/>
          <p:nvPr/>
        </p:nvSpPr>
        <p:spPr>
          <a:xfrm>
            <a:off x="449904" y="872153"/>
            <a:ext cx="6094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SCREEN SHARE</a:t>
            </a:r>
          </a:p>
        </p:txBody>
      </p:sp>
    </p:spTree>
    <p:extLst>
      <p:ext uri="{BB962C8B-B14F-4D97-AF65-F5344CB8AC3E}">
        <p14:creationId xmlns:p14="http://schemas.microsoft.com/office/powerpoint/2010/main" val="1355473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FB8BF8-C073-3656-9554-D655459A969A}"/>
              </a:ext>
            </a:extLst>
          </p:cNvPr>
          <p:cNvSpPr txBox="1"/>
          <p:nvPr/>
        </p:nvSpPr>
        <p:spPr>
          <a:xfrm>
            <a:off x="429639" y="1079158"/>
            <a:ext cx="1095983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Q. Thinking about how industry engage with the policies, do you think that engagement genuine or box-ticking?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Q. Our analysis showed that for many policies it is possible to comply on the face of it, but in a way that goes against the spirit of the policy. Have you seen examples of that? 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i="1">
                <a:latin typeface="Arial" panose="020B0604020202020204" pitchFamily="34" charset="0"/>
                <a:cs typeface="Arial" panose="020B0604020202020204" pitchFamily="34" charset="0"/>
              </a:rPr>
              <a:t>Prompts: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>
                <a:latin typeface="Arial" panose="020B0604020202020204" pitchFamily="34" charset="0"/>
                <a:cs typeface="Arial" panose="020B0604020202020204" pitchFamily="34" charset="0"/>
              </a:rPr>
              <a:t>How widespread would you think that is?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>
                <a:latin typeface="Arial" panose="020B0604020202020204" pitchFamily="34" charset="0"/>
                <a:cs typeface="Arial" panose="020B0604020202020204" pitchFamily="34" charset="0"/>
              </a:rPr>
              <a:t>Why do you think it occurs? 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Q. Do you think current gender equity policy in Canadian/German/UK film is enforceable enough to deliver change 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7669AB-4BBB-6BF7-0A7B-1E48F936758A}"/>
              </a:ext>
            </a:extLst>
          </p:cNvPr>
          <p:cNvSpPr txBox="1"/>
          <p:nvPr/>
        </p:nvSpPr>
        <p:spPr>
          <a:xfrm>
            <a:off x="429639" y="228760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7. Compliance &amp; enforceability </a:t>
            </a:r>
          </a:p>
        </p:txBody>
      </p:sp>
    </p:spTree>
    <p:extLst>
      <p:ext uri="{BB962C8B-B14F-4D97-AF65-F5344CB8AC3E}">
        <p14:creationId xmlns:p14="http://schemas.microsoft.com/office/powerpoint/2010/main" val="683297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04FCFF2-F0E6-52BD-CA7F-6CA0B2B1E19E}"/>
              </a:ext>
            </a:extLst>
          </p:cNvPr>
          <p:cNvSpPr txBox="1"/>
          <p:nvPr/>
        </p:nvSpPr>
        <p:spPr>
          <a:xfrm>
            <a:off x="420722" y="935076"/>
            <a:ext cx="1151511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We’ve looked at how policies ‘make the case’ for gender equity – this might include the business case, cultural value (art and creativity), social value (cohesion, citizenship), moral/ethical reasons and/or legal/regulatory reasons.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Our research has reviewed gender equity policies from </a:t>
            </a:r>
            <a:r>
              <a:rPr lang="en-GB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Canada/Germany/UK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that were published over the past 20 years to try and understand what rationale or reason policies mentioned for addressing issues of gender inequity.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I’m now going to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 my screen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show you a graph that illustrates findings from our policy review…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Do you think this graph is a reasonably fair picture of where gender equity policy in </a:t>
            </a:r>
            <a:r>
              <a:rPr lang="en-GB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Canadian/German/UK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film has come from in the past 10 or so years?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If we tried to understand the motivation for gender equity policy in Canadian/German/UK film, what would be missing from this picture? Are there other reasons why people would pursue gender equity?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F671B0-336C-2DEA-BA5D-5B7E73C8F277}"/>
              </a:ext>
            </a:extLst>
          </p:cNvPr>
          <p:cNvSpPr txBox="1"/>
          <p:nvPr/>
        </p:nvSpPr>
        <p:spPr>
          <a:xfrm>
            <a:off x="420722" y="209305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8. Policy logics</a:t>
            </a:r>
          </a:p>
        </p:txBody>
      </p:sp>
    </p:spTree>
    <p:extLst>
      <p:ext uri="{BB962C8B-B14F-4D97-AF65-F5344CB8AC3E}">
        <p14:creationId xmlns:p14="http://schemas.microsoft.com/office/powerpoint/2010/main" val="2429101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1F671B0-336C-2DEA-BA5D-5B7E73C8F277}"/>
              </a:ext>
            </a:extLst>
          </p:cNvPr>
          <p:cNvSpPr txBox="1"/>
          <p:nvPr/>
        </p:nvSpPr>
        <p:spPr>
          <a:xfrm>
            <a:off x="420722" y="209305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8. Policy logics – Canada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198671"/>
              </p:ext>
            </p:extLst>
          </p:nvPr>
        </p:nvGraphicFramePr>
        <p:xfrm>
          <a:off x="420722" y="827415"/>
          <a:ext cx="9822504" cy="4683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FDB2EE7-7099-EDEE-D0EE-6D3ADB85AF56}"/>
              </a:ext>
            </a:extLst>
          </p:cNvPr>
          <p:cNvSpPr txBox="1"/>
          <p:nvPr/>
        </p:nvSpPr>
        <p:spPr>
          <a:xfrm rot="5400000">
            <a:off x="7511159" y="3940794"/>
            <a:ext cx="619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*Multiple response options were permitted.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2D509D-F7B4-B79C-2261-3F5D71646C2E}"/>
              </a:ext>
            </a:extLst>
          </p:cNvPr>
          <p:cNvSpPr txBox="1"/>
          <p:nvPr/>
        </p:nvSpPr>
        <p:spPr>
          <a:xfrm>
            <a:off x="420722" y="5575057"/>
            <a:ext cx="113613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Q. Do you think this graph is a reasonably fair picture of where gender equity policy in </a:t>
            </a:r>
            <a:r>
              <a:rPr lang="en-GB" sz="14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Canadian/German/UK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film has come from in the past 10 or so years?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Q. If we tried to understand the motivation for gender equity policy in Canadian/German/UK film, what would be missing from this picture? Are there other reasons why people would pursue gender equity?</a:t>
            </a:r>
          </a:p>
        </p:txBody>
      </p:sp>
    </p:spTree>
    <p:extLst>
      <p:ext uri="{BB962C8B-B14F-4D97-AF65-F5344CB8AC3E}">
        <p14:creationId xmlns:p14="http://schemas.microsoft.com/office/powerpoint/2010/main" val="29644778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1F671B0-336C-2DEA-BA5D-5B7E73C8F277}"/>
              </a:ext>
            </a:extLst>
          </p:cNvPr>
          <p:cNvSpPr txBox="1"/>
          <p:nvPr/>
        </p:nvSpPr>
        <p:spPr>
          <a:xfrm>
            <a:off x="420722" y="209305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8. Policy logics - Germany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6675985"/>
              </p:ext>
            </p:extLst>
          </p:nvPr>
        </p:nvGraphicFramePr>
        <p:xfrm>
          <a:off x="220494" y="1055450"/>
          <a:ext cx="10661194" cy="4628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054C775-5887-91D3-060E-016435C55D25}"/>
              </a:ext>
            </a:extLst>
          </p:cNvPr>
          <p:cNvSpPr txBox="1"/>
          <p:nvPr/>
        </p:nvSpPr>
        <p:spPr>
          <a:xfrm rot="5400000">
            <a:off x="7983656" y="4015210"/>
            <a:ext cx="619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*Multiple response options were permitted.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15BA439-A3C9-A61F-91DE-B69299603971}"/>
              </a:ext>
            </a:extLst>
          </p:cNvPr>
          <p:cNvSpPr txBox="1"/>
          <p:nvPr/>
        </p:nvSpPr>
        <p:spPr>
          <a:xfrm>
            <a:off x="420722" y="5688449"/>
            <a:ext cx="113613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Q. Do you think this graph is a reasonably fair picture of where gender equity policy in </a:t>
            </a:r>
            <a:r>
              <a:rPr lang="en-GB" sz="14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Canadian/German/UK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film has come from in the past 10 or so years?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Q. If we tried to understand the motivation for gender equity policy in Canadian/German/UK film, what would be missing from this picture? Are there other reasons why people would pursue gender equity?</a:t>
            </a:r>
          </a:p>
        </p:txBody>
      </p:sp>
    </p:spTree>
    <p:extLst>
      <p:ext uri="{BB962C8B-B14F-4D97-AF65-F5344CB8AC3E}">
        <p14:creationId xmlns:p14="http://schemas.microsoft.com/office/powerpoint/2010/main" val="3940209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1F671B0-336C-2DEA-BA5D-5B7E73C8F277}"/>
              </a:ext>
            </a:extLst>
          </p:cNvPr>
          <p:cNvSpPr txBox="1"/>
          <p:nvPr/>
        </p:nvSpPr>
        <p:spPr>
          <a:xfrm>
            <a:off x="420722" y="209305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8. Policy logics - UK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8197865"/>
              </p:ext>
            </p:extLst>
          </p:nvPr>
        </p:nvGraphicFramePr>
        <p:xfrm>
          <a:off x="420721" y="997085"/>
          <a:ext cx="9822505" cy="4430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50AB6C6-7E4D-7BB8-1EA5-F32E16A6C91A}"/>
              </a:ext>
            </a:extLst>
          </p:cNvPr>
          <p:cNvSpPr txBox="1"/>
          <p:nvPr/>
        </p:nvSpPr>
        <p:spPr>
          <a:xfrm rot="5400000">
            <a:off x="7369756" y="4025637"/>
            <a:ext cx="619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*Multiple response options were permitted.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CF2090-EE1A-B2B0-7788-BC40B97DF7CC}"/>
              </a:ext>
            </a:extLst>
          </p:cNvPr>
          <p:cNvSpPr txBox="1"/>
          <p:nvPr/>
        </p:nvSpPr>
        <p:spPr>
          <a:xfrm>
            <a:off x="284534" y="5575057"/>
            <a:ext cx="1136130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Q. Do you think this graph is a reasonably fair picture of where gender equity policy in </a:t>
            </a:r>
            <a:r>
              <a:rPr lang="en-GB" sz="14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Canadian/German/UK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film has come from in the past 10 or so years?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Q. If we tried to understand the motivation for gender equity policy in Canadian/German/UK film, what would be missing from this picture? Are there other reasons why people would pursue gender equity?</a:t>
            </a:r>
          </a:p>
        </p:txBody>
      </p:sp>
    </p:spTree>
    <p:extLst>
      <p:ext uri="{BB962C8B-B14F-4D97-AF65-F5344CB8AC3E}">
        <p14:creationId xmlns:p14="http://schemas.microsoft.com/office/powerpoint/2010/main" val="826398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343041-0A92-438A-F037-7D0F8BCF6D64}"/>
              </a:ext>
            </a:extLst>
          </p:cNvPr>
          <p:cNvSpPr txBox="1"/>
          <p:nvPr/>
        </p:nvSpPr>
        <p:spPr>
          <a:xfrm>
            <a:off x="323443" y="1182893"/>
            <a:ext cx="1146647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Zooming out a bit, what is your take, why is gender equity "on the agenda" in </a:t>
            </a:r>
            <a:r>
              <a:rPr lang="en-GB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Canadian/German/UK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film?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Prompts: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Has the conversation about gender equity changed over the past 15 years?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What other than “policy” in the sense we have discussed it here would improve gender equity in </a:t>
            </a:r>
            <a:r>
              <a:rPr lang="en-GB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Canadian/German/UK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film?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8B4E3-6E5C-CF20-2F97-A45AF96DA6E6}"/>
              </a:ext>
            </a:extLst>
          </p:cNvPr>
          <p:cNvSpPr txBox="1"/>
          <p:nvPr/>
        </p:nvSpPr>
        <p:spPr>
          <a:xfrm>
            <a:off x="323444" y="251533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9. Zooming out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4ABBC4-809E-FC1F-353C-8A33BB027740}"/>
              </a:ext>
            </a:extLst>
          </p:cNvPr>
          <p:cNvSpPr txBox="1"/>
          <p:nvPr/>
        </p:nvSpPr>
        <p:spPr>
          <a:xfrm>
            <a:off x="321821" y="4293780"/>
            <a:ext cx="82093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Q. Anything else that you think is relevant and that we haven’t spoken about?</a:t>
            </a:r>
          </a:p>
        </p:txBody>
      </p:sp>
    </p:spTree>
    <p:extLst>
      <p:ext uri="{BB962C8B-B14F-4D97-AF65-F5344CB8AC3E}">
        <p14:creationId xmlns:p14="http://schemas.microsoft.com/office/powerpoint/2010/main" val="2883610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B1409A3-3537-B5E0-3C1D-AEA24B54B031}"/>
              </a:ext>
            </a:extLst>
          </p:cNvPr>
          <p:cNvSpPr txBox="1"/>
          <p:nvPr/>
        </p:nvSpPr>
        <p:spPr>
          <a:xfrm>
            <a:off x="458821" y="724475"/>
            <a:ext cx="1127435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For the GEP Analysis Project we’ve looked at policies and interventions that address gender equity issues such as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Women’s under-representation in the workforce.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Women receiving less pay and other rewards.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Women having fewer creative, managerial and financial opportunities than men.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Women experiencing sexual harassment and bullying.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Typical examples of such policies or interventions for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Canada/Germany/UK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 include diversity quotas, funding regulations, rules for recruitment and a pledge or charter.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In this interview we’d like to hear your take on what has happened with gender equity in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Canadian/German/UK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 film.  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We’d like to talk to you as an industry expert, not as a representative of your employer. </a:t>
            </a:r>
          </a:p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Some of the questions you’ll be familiar with, others might push you a bit and make you think. There are no right or wrong answers to any of them, we are really just interested in what you make of the issues.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3C17D2-CF46-C076-2968-331E41423F5D}"/>
              </a:ext>
            </a:extLst>
          </p:cNvPr>
          <p:cNvSpPr txBox="1"/>
          <p:nvPr/>
        </p:nvSpPr>
        <p:spPr>
          <a:xfrm>
            <a:off x="458821" y="218318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6DD756-4056-A6A5-99BD-6E38ABE09CA0}"/>
              </a:ext>
            </a:extLst>
          </p:cNvPr>
          <p:cNvSpPr txBox="1"/>
          <p:nvPr/>
        </p:nvSpPr>
        <p:spPr>
          <a:xfrm>
            <a:off x="458821" y="5854851"/>
            <a:ext cx="6094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Q. Any questions before we begin?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608847-9CAA-0C00-47AA-20B718FBA361}"/>
              </a:ext>
            </a:extLst>
          </p:cNvPr>
          <p:cNvSpPr txBox="1"/>
          <p:nvPr/>
        </p:nvSpPr>
        <p:spPr>
          <a:xfrm>
            <a:off x="458821" y="6276246"/>
            <a:ext cx="6094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RECORDING</a:t>
            </a:r>
          </a:p>
        </p:txBody>
      </p:sp>
    </p:spTree>
    <p:extLst>
      <p:ext uri="{BB962C8B-B14F-4D97-AF65-F5344CB8AC3E}">
        <p14:creationId xmlns:p14="http://schemas.microsoft.com/office/powerpoint/2010/main" val="1539353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F6B35D-63B6-EACB-6A6C-0616F1BB2E87}"/>
              </a:ext>
            </a:extLst>
          </p:cNvPr>
          <p:cNvSpPr txBox="1"/>
          <p:nvPr/>
        </p:nvSpPr>
        <p:spPr>
          <a:xfrm>
            <a:off x="274806" y="1031396"/>
            <a:ext cx="1129138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Over the past 10 years, would you say the film industry in </a:t>
            </a:r>
            <a:r>
              <a:rPr lang="en-GB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Canada/Germany/UK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has tried to improve gender equity, and if so, how?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Rephrasing: When you arrived, how &amp; where was gender equity visible in Canadian/German/UK film?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5DBEFD-83ED-FE68-E1BE-F171BB7C0EE2}"/>
              </a:ext>
            </a:extLst>
          </p:cNvPr>
          <p:cNvSpPr txBox="1"/>
          <p:nvPr/>
        </p:nvSpPr>
        <p:spPr>
          <a:xfrm>
            <a:off x="274807" y="257942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1. What has happened? </a:t>
            </a:r>
          </a:p>
        </p:txBody>
      </p:sp>
    </p:spTree>
    <p:extLst>
      <p:ext uri="{BB962C8B-B14F-4D97-AF65-F5344CB8AC3E}">
        <p14:creationId xmlns:p14="http://schemas.microsoft.com/office/powerpoint/2010/main" val="2460311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D418D1-DA3D-AB5A-9A49-C8B0CBDCFAD0}"/>
              </a:ext>
            </a:extLst>
          </p:cNvPr>
          <p:cNvSpPr txBox="1"/>
          <p:nvPr/>
        </p:nvSpPr>
        <p:spPr>
          <a:xfrm>
            <a:off x="333171" y="944326"/>
            <a:ext cx="1131083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Do you think gender equity policies in </a:t>
            </a:r>
            <a:r>
              <a:rPr lang="en-GB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Canadian/German/UK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film have been successful in the past 10-15 years?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Prompts: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Has there been progress? What makes you say there has/hasn’t been progress?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What works well, currently (if anything)? What doesn’t?*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How strongly do you think </a:t>
            </a:r>
            <a:r>
              <a:rPr lang="en-GB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Canadian/German/UK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film, as an industry, is genuinely committed to improving gender equity? On a scale of 1 to 10 (with 1 not at all and 10 very much), where would you say that commitment is (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roughly)?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F0BE5B-0298-F277-9369-2DEB409E1A75}"/>
              </a:ext>
            </a:extLst>
          </p:cNvPr>
          <p:cNvSpPr txBox="1"/>
          <p:nvPr/>
        </p:nvSpPr>
        <p:spPr>
          <a:xfrm>
            <a:off x="333171" y="326036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2. Has it been successful?</a:t>
            </a:r>
          </a:p>
        </p:txBody>
      </p:sp>
    </p:spTree>
    <p:extLst>
      <p:ext uri="{BB962C8B-B14F-4D97-AF65-F5344CB8AC3E}">
        <p14:creationId xmlns:p14="http://schemas.microsoft.com/office/powerpoint/2010/main" val="1507706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79C55DF-C9E7-356C-2C46-FEC566A86C38}"/>
              </a:ext>
            </a:extLst>
          </p:cNvPr>
          <p:cNvSpPr txBox="1"/>
          <p:nvPr/>
        </p:nvSpPr>
        <p:spPr>
          <a:xfrm>
            <a:off x="440176" y="956845"/>
            <a:ext cx="1149566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This is our magic wand question: Imagine you could bring into being any policy or intervention, by anyone, what do you think would create a fundamental shift in terms of gender equity? We are open all radical suggestions or examples.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(Rephrased question if needed, i.e. if interviewee struggles to get head around ‘magic wand’ idea: Ideally, who needs to do what in Canadian/German/UK film to improve gender equity?)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Q. For your magic wand solution,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what would you need to see, what would need to happen, for you to know that your solution worked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the magic wand policy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has not been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implemented: why do you think this policy has not been implemented?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the magic wand policy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has been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implemented: what were the factors that limited its success?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29C891-0DA8-2A1A-CE5E-E82509684BDA}"/>
              </a:ext>
            </a:extLst>
          </p:cNvPr>
          <p:cNvSpPr txBox="1"/>
          <p:nvPr/>
        </p:nvSpPr>
        <p:spPr>
          <a:xfrm>
            <a:off x="440176" y="331835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3. Magic wand question</a:t>
            </a:r>
          </a:p>
        </p:txBody>
      </p:sp>
    </p:spTree>
    <p:extLst>
      <p:ext uri="{BB962C8B-B14F-4D97-AF65-F5344CB8AC3E}">
        <p14:creationId xmlns:p14="http://schemas.microsoft.com/office/powerpoint/2010/main" val="3689762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D34C77-CF2B-BE2D-6A66-A9C3397300A7}"/>
              </a:ext>
            </a:extLst>
          </p:cNvPr>
          <p:cNvSpPr txBox="1"/>
          <p:nvPr/>
        </p:nvSpPr>
        <p:spPr>
          <a:xfrm>
            <a:off x="466928" y="1304330"/>
            <a:ext cx="1156618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I’d like to play a quick fire round of “what would work?” with you.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 will show you a slide with a type of intervention. I’d like your expert take on whether this type of intervention is worth thinking about. Alongside each intervention there’s going to be four options to choose from.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NB we’re not after nuance here just after a really general take.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259E0F-5D4F-ED95-8F9C-8FDF69111546}"/>
              </a:ext>
            </a:extLst>
          </p:cNvPr>
          <p:cNvSpPr txBox="1"/>
          <p:nvPr/>
        </p:nvSpPr>
        <p:spPr>
          <a:xfrm>
            <a:off x="458821" y="212422"/>
            <a:ext cx="60943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>
                <a:latin typeface="Arial" panose="020B0604020202020204" pitchFamily="34" charset="0"/>
                <a:cs typeface="Arial" panose="020B0604020202020204" pitchFamily="34" charset="0"/>
              </a:rPr>
              <a:t>4. Quick fire round: imagining interventions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A99EA7-B8BE-9EC8-E8FA-300051AFF4F5}"/>
              </a:ext>
            </a:extLst>
          </p:cNvPr>
          <p:cNvSpPr txBox="1"/>
          <p:nvPr/>
        </p:nvSpPr>
        <p:spPr>
          <a:xfrm>
            <a:off x="458821" y="6276246"/>
            <a:ext cx="60943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SCREEN SHARE</a:t>
            </a:r>
          </a:p>
        </p:txBody>
      </p:sp>
    </p:spTree>
    <p:extLst>
      <p:ext uri="{BB962C8B-B14F-4D97-AF65-F5344CB8AC3E}">
        <p14:creationId xmlns:p14="http://schemas.microsoft.com/office/powerpoint/2010/main" val="2650345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7A2671-27B3-925E-AE70-0B46A0D5E9A1}"/>
              </a:ext>
            </a:extLst>
          </p:cNvPr>
          <p:cNvSpPr txBox="1"/>
          <p:nvPr/>
        </p:nvSpPr>
        <p:spPr>
          <a:xfrm>
            <a:off x="640403" y="595465"/>
            <a:ext cx="11107586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3200" dirty="0">
                <a:latin typeface="Arial"/>
                <a:cs typeface="Arial"/>
              </a:rPr>
              <a:t>1. To improve gender equity, would it be useful to have more interventions that improve women’s training &amp; qualification, e.g. mentoring, training, shadowing.</a:t>
            </a:r>
            <a:endParaRPr lang="en-US" sz="2400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05B992C-FFA4-F03C-094F-1C4115EFDDBF}"/>
              </a:ext>
            </a:extLst>
          </p:cNvPr>
          <p:cNvSpPr/>
          <p:nvPr/>
        </p:nvSpPr>
        <p:spPr>
          <a:xfrm>
            <a:off x="595819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4099D1B-C9A9-F4B8-F12F-FF02AE6DD097}"/>
              </a:ext>
            </a:extLst>
          </p:cNvPr>
          <p:cNvSpPr/>
          <p:nvPr/>
        </p:nvSpPr>
        <p:spPr>
          <a:xfrm>
            <a:off x="3401438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4948A74-A74B-5D32-6369-17789348F4E7}"/>
              </a:ext>
            </a:extLst>
          </p:cNvPr>
          <p:cNvSpPr/>
          <p:nvPr/>
        </p:nvSpPr>
        <p:spPr>
          <a:xfrm>
            <a:off x="6207057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2CA37DE-3BDA-57B3-0B58-620F31BD68B5}"/>
              </a:ext>
            </a:extLst>
          </p:cNvPr>
          <p:cNvSpPr/>
          <p:nvPr/>
        </p:nvSpPr>
        <p:spPr>
          <a:xfrm>
            <a:off x="9012676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3BC1CB-08A0-4A98-D684-9ACD4E920967}"/>
              </a:ext>
            </a:extLst>
          </p:cNvPr>
          <p:cNvSpPr txBox="1"/>
          <p:nvPr/>
        </p:nvSpPr>
        <p:spPr>
          <a:xfrm>
            <a:off x="1247572" y="5530334"/>
            <a:ext cx="11551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point</a:t>
            </a:r>
            <a:endParaRPr lang="en-GB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0E711A-D05A-9A17-329B-AFF49156F02C}"/>
              </a:ext>
            </a:extLst>
          </p:cNvPr>
          <p:cNvSpPr txBox="1"/>
          <p:nvPr/>
        </p:nvSpPr>
        <p:spPr>
          <a:xfrm>
            <a:off x="9528242" y="5339206"/>
            <a:ext cx="19503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really shift the dial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391623-6E75-02C9-A323-D0E4DC96C556}"/>
              </a:ext>
            </a:extLst>
          </p:cNvPr>
          <p:cNvSpPr txBox="1"/>
          <p:nvPr/>
        </p:nvSpPr>
        <p:spPr>
          <a:xfrm>
            <a:off x="6316492" y="5253335"/>
            <a:ext cx="24343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Noticeable improvements but not a step change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F5E04C-CFBB-1048-B7AB-FB8E77A9C262}"/>
              </a:ext>
            </a:extLst>
          </p:cNvPr>
          <p:cNvSpPr txBox="1"/>
          <p:nvPr/>
        </p:nvSpPr>
        <p:spPr>
          <a:xfrm>
            <a:off x="3474799" y="5477707"/>
            <a:ext cx="25316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 help somewhat</a:t>
            </a:r>
          </a:p>
        </p:txBody>
      </p:sp>
    </p:spTree>
    <p:extLst>
      <p:ext uri="{BB962C8B-B14F-4D97-AF65-F5344CB8AC3E}">
        <p14:creationId xmlns:p14="http://schemas.microsoft.com/office/powerpoint/2010/main" val="2009603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7A2671-27B3-925E-AE70-0B46A0D5E9A1}"/>
              </a:ext>
            </a:extLst>
          </p:cNvPr>
          <p:cNvSpPr txBox="1"/>
          <p:nvPr/>
        </p:nvSpPr>
        <p:spPr>
          <a:xfrm>
            <a:off x="640403" y="595465"/>
            <a:ext cx="11352178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3200" dirty="0">
                <a:latin typeface="Arial"/>
                <a:cs typeface="Arial"/>
              </a:rPr>
              <a:t>2. To improve gender equity, would it be good to have more interventions that add women in key positions e.g. through targets, quotas, gender-based financial incentives.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05B992C-FFA4-F03C-094F-1C4115EFDDBF}"/>
              </a:ext>
            </a:extLst>
          </p:cNvPr>
          <p:cNvSpPr/>
          <p:nvPr/>
        </p:nvSpPr>
        <p:spPr>
          <a:xfrm>
            <a:off x="595819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4099D1B-C9A9-F4B8-F12F-FF02AE6DD097}"/>
              </a:ext>
            </a:extLst>
          </p:cNvPr>
          <p:cNvSpPr/>
          <p:nvPr/>
        </p:nvSpPr>
        <p:spPr>
          <a:xfrm>
            <a:off x="3401438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4948A74-A74B-5D32-6369-17789348F4E7}"/>
              </a:ext>
            </a:extLst>
          </p:cNvPr>
          <p:cNvSpPr/>
          <p:nvPr/>
        </p:nvSpPr>
        <p:spPr>
          <a:xfrm>
            <a:off x="6207057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2CA37DE-3BDA-57B3-0B58-620F31BD68B5}"/>
              </a:ext>
            </a:extLst>
          </p:cNvPr>
          <p:cNvSpPr/>
          <p:nvPr/>
        </p:nvSpPr>
        <p:spPr>
          <a:xfrm>
            <a:off x="9012676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3BC1CB-08A0-4A98-D684-9ACD4E920967}"/>
              </a:ext>
            </a:extLst>
          </p:cNvPr>
          <p:cNvSpPr txBox="1"/>
          <p:nvPr/>
        </p:nvSpPr>
        <p:spPr>
          <a:xfrm>
            <a:off x="1247572" y="5530334"/>
            <a:ext cx="11551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point</a:t>
            </a:r>
            <a:endParaRPr lang="en-GB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0E711A-D05A-9A17-329B-AFF49156F02C}"/>
              </a:ext>
            </a:extLst>
          </p:cNvPr>
          <p:cNvSpPr txBox="1"/>
          <p:nvPr/>
        </p:nvSpPr>
        <p:spPr>
          <a:xfrm>
            <a:off x="9528242" y="5339206"/>
            <a:ext cx="19503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really shift the dial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391623-6E75-02C9-A323-D0E4DC96C556}"/>
              </a:ext>
            </a:extLst>
          </p:cNvPr>
          <p:cNvSpPr txBox="1"/>
          <p:nvPr/>
        </p:nvSpPr>
        <p:spPr>
          <a:xfrm>
            <a:off x="6316492" y="5200706"/>
            <a:ext cx="24343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Noticeable improvements but not a step change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F5E04C-CFBB-1048-B7AB-FB8E77A9C262}"/>
              </a:ext>
            </a:extLst>
          </p:cNvPr>
          <p:cNvSpPr txBox="1"/>
          <p:nvPr/>
        </p:nvSpPr>
        <p:spPr>
          <a:xfrm>
            <a:off x="3474799" y="5477707"/>
            <a:ext cx="25316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 help somewhat</a:t>
            </a:r>
          </a:p>
        </p:txBody>
      </p:sp>
    </p:spTree>
    <p:extLst>
      <p:ext uri="{BB962C8B-B14F-4D97-AF65-F5344CB8AC3E}">
        <p14:creationId xmlns:p14="http://schemas.microsoft.com/office/powerpoint/2010/main" val="1447230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7A2671-27B3-925E-AE70-0B46A0D5E9A1}"/>
              </a:ext>
            </a:extLst>
          </p:cNvPr>
          <p:cNvSpPr txBox="1"/>
          <p:nvPr/>
        </p:nvSpPr>
        <p:spPr>
          <a:xfrm>
            <a:off x="640403" y="550809"/>
            <a:ext cx="11352178" cy="206210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3200" dirty="0">
                <a:latin typeface="Arial"/>
                <a:cs typeface="Arial"/>
              </a:rPr>
              <a:t>3. To improve gender equity, would it be worth focusing on interventions that require or reward companies &amp; organisations to change their own practice, e.g. via diversity checklists or standards.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05B992C-FFA4-F03C-094F-1C4115EFDDBF}"/>
              </a:ext>
            </a:extLst>
          </p:cNvPr>
          <p:cNvSpPr/>
          <p:nvPr/>
        </p:nvSpPr>
        <p:spPr>
          <a:xfrm>
            <a:off x="595819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4099D1B-C9A9-F4B8-F12F-FF02AE6DD097}"/>
              </a:ext>
            </a:extLst>
          </p:cNvPr>
          <p:cNvSpPr/>
          <p:nvPr/>
        </p:nvSpPr>
        <p:spPr>
          <a:xfrm>
            <a:off x="3401438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4948A74-A74B-5D32-6369-17789348F4E7}"/>
              </a:ext>
            </a:extLst>
          </p:cNvPr>
          <p:cNvSpPr/>
          <p:nvPr/>
        </p:nvSpPr>
        <p:spPr>
          <a:xfrm>
            <a:off x="6207057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2CA37DE-3BDA-57B3-0B58-620F31BD68B5}"/>
              </a:ext>
            </a:extLst>
          </p:cNvPr>
          <p:cNvSpPr/>
          <p:nvPr/>
        </p:nvSpPr>
        <p:spPr>
          <a:xfrm>
            <a:off x="9012676" y="4922196"/>
            <a:ext cx="2653219" cy="15856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3BC1CB-08A0-4A98-D684-9ACD4E920967}"/>
              </a:ext>
            </a:extLst>
          </p:cNvPr>
          <p:cNvSpPr txBox="1"/>
          <p:nvPr/>
        </p:nvSpPr>
        <p:spPr>
          <a:xfrm>
            <a:off x="1247572" y="5530334"/>
            <a:ext cx="11551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point</a:t>
            </a:r>
            <a:endParaRPr lang="en-GB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0E711A-D05A-9A17-329B-AFF49156F02C}"/>
              </a:ext>
            </a:extLst>
          </p:cNvPr>
          <p:cNvSpPr txBox="1"/>
          <p:nvPr/>
        </p:nvSpPr>
        <p:spPr>
          <a:xfrm>
            <a:off x="9528242" y="5339206"/>
            <a:ext cx="19503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really shift the dial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391623-6E75-02C9-A323-D0E4DC96C556}"/>
              </a:ext>
            </a:extLst>
          </p:cNvPr>
          <p:cNvSpPr txBox="1"/>
          <p:nvPr/>
        </p:nvSpPr>
        <p:spPr>
          <a:xfrm>
            <a:off x="6316492" y="5253335"/>
            <a:ext cx="24343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Noticeable improvements but not a step change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F5E04C-CFBB-1048-B7AB-FB8E77A9C262}"/>
              </a:ext>
            </a:extLst>
          </p:cNvPr>
          <p:cNvSpPr txBox="1"/>
          <p:nvPr/>
        </p:nvSpPr>
        <p:spPr>
          <a:xfrm>
            <a:off x="3474799" y="5477707"/>
            <a:ext cx="25316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 help somewhat</a:t>
            </a:r>
          </a:p>
        </p:txBody>
      </p:sp>
    </p:spTree>
    <p:extLst>
      <p:ext uri="{BB962C8B-B14F-4D97-AF65-F5344CB8AC3E}">
        <p14:creationId xmlns:p14="http://schemas.microsoft.com/office/powerpoint/2010/main" val="3488257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1586</Words>
  <Application>Microsoft Office PowerPoint</Application>
  <PresentationFormat>Widescreen</PresentationFormat>
  <Paragraphs>141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Gender Equity Policies in Film and Television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Equity Policies in Film and Television</dc:title>
  <dc:creator>Kevin Guyan</dc:creator>
  <cp:lastModifiedBy>Kevin Guyan</cp:lastModifiedBy>
  <cp:revision>1</cp:revision>
  <dcterms:created xsi:type="dcterms:W3CDTF">2022-12-09T16:13:55Z</dcterms:created>
  <dcterms:modified xsi:type="dcterms:W3CDTF">2024-02-28T13:16:13Z</dcterms:modified>
</cp:coreProperties>
</file>